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3"/>
    <p:sldId id="262" r:id="rId4"/>
    <p:sldId id="263" r:id="rId5"/>
    <p:sldId id="277" r:id="rId6"/>
    <p:sldId id="279" r:id="rId7"/>
    <p:sldId id="257" r:id="rId8"/>
    <p:sldId id="258" r:id="rId9"/>
    <p:sldId id="264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8" r:id="rId20"/>
    <p:sldId id="309" r:id="rId21"/>
    <p:sldId id="292" r:id="rId22"/>
    <p:sldId id="273" r:id="rId23"/>
  </p:sldIdLst>
  <p:sldSz cx="12192000" cy="6858000"/>
  <p:notesSz cx="6858000" cy="9144000"/>
  <p:embeddedFontLst>
    <p:embeddedFont>
      <p:font typeface="汉仪雅酷黑 45W" panose="020B0404020202020204" pitchFamily="34" charset="-122"/>
      <p:regular r:id="rId29"/>
    </p:embeddedFont>
    <p:embeddedFont>
      <p:font typeface="思源黑体 CN Medium" panose="020B0600000000000000" charset="-122"/>
      <p:regular r:id="rId30"/>
    </p:embeddedFont>
    <p:embeddedFont>
      <p:font typeface="思源黑体 CN Bold" panose="020B0800000000000000" charset="-122"/>
      <p:bold r:id="rId31"/>
    </p:embeddedFont>
    <p:embeddedFont>
      <p:font typeface="思源黑体 CN Regular" panose="020B0500000000000000" charset="-122"/>
      <p:regular r:id="rId32"/>
    </p:embeddedFont>
    <p:embeddedFont>
      <p:font typeface="思源黑体 CN Normal" panose="020B0400000000000000" charset="-122"/>
      <p:regular r:id="rId33"/>
    </p:embeddedFont>
    <p:embeddedFont>
      <p:font typeface="思源宋体 CN Heavy" panose="02020900000000000000" charset="-122"/>
      <p:bold r:id="rId34"/>
    </p:embeddedFont>
    <p:embeddedFont>
      <p:font typeface="等线" panose="02010600030101010101" charset="-122"/>
      <p:regular r:id="rId35"/>
    </p:embeddedFont>
    <p:embeddedFont>
      <p:font typeface="Calibri" panose="020F0502020204030204" charset="0"/>
      <p:regular r:id="rId36"/>
      <p:bold r:id="rId37"/>
      <p:italic r:id="rId38"/>
      <p:boldItalic r:id="rId39"/>
    </p:embeddedFont>
  </p:embeddedFontLst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8C08"/>
    <a:srgbClr val="ED7D31"/>
    <a:srgbClr val="FEBB5A"/>
    <a:srgbClr val="FFD4A0"/>
    <a:srgbClr val="EFC687"/>
    <a:srgbClr val="BC4DA6"/>
    <a:srgbClr val="5C50D6"/>
    <a:srgbClr val="3D50D9"/>
    <a:srgbClr val="2050DC"/>
    <a:srgbClr val="D674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4660"/>
  </p:normalViewPr>
  <p:slideViewPr>
    <p:cSldViewPr snapToGrid="0">
      <p:cViewPr>
        <p:scale>
          <a:sx n="100" d="100"/>
          <a:sy n="100" d="100"/>
        </p:scale>
        <p:origin x="25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0" Type="http://schemas.openxmlformats.org/officeDocument/2006/relationships/tags" Target="tags/tag152.xml"/><Relationship Id="rId4" Type="http://schemas.openxmlformats.org/officeDocument/2006/relationships/slide" Target="slides/slide2.xml"/><Relationship Id="rId39" Type="http://schemas.openxmlformats.org/officeDocument/2006/relationships/font" Target="fonts/font11.fntdata"/><Relationship Id="rId38" Type="http://schemas.openxmlformats.org/officeDocument/2006/relationships/font" Target="fonts/font10.fntdata"/><Relationship Id="rId37" Type="http://schemas.openxmlformats.org/officeDocument/2006/relationships/font" Target="fonts/font9.fntdata"/><Relationship Id="rId36" Type="http://schemas.openxmlformats.org/officeDocument/2006/relationships/font" Target="fonts/font8.fntdata"/><Relationship Id="rId35" Type="http://schemas.openxmlformats.org/officeDocument/2006/relationships/font" Target="fonts/font7.fntdata"/><Relationship Id="rId34" Type="http://schemas.openxmlformats.org/officeDocument/2006/relationships/font" Target="fonts/font6.fntdata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0ADBE-A79B-4B4C-A5DA-95495B1105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06902-474D-4C6D-9A3C-9568079FC1B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 userDrawn="1"/>
        </p:nvSpPr>
        <p:spPr>
          <a:xfrm flipH="1">
            <a:off x="6225166" y="-15874"/>
            <a:ext cx="5966834" cy="1788603"/>
          </a:xfrm>
          <a:custGeom>
            <a:avLst/>
            <a:gdLst>
              <a:gd name="connsiteX0" fmla="*/ 5966834 w 5966834"/>
              <a:gd name="connsiteY0" fmla="*/ 0 h 1788603"/>
              <a:gd name="connsiteX1" fmla="*/ 0 w 5966834"/>
              <a:gd name="connsiteY1" fmla="*/ 0 h 1788603"/>
              <a:gd name="connsiteX2" fmla="*/ 0 w 5966834"/>
              <a:gd name="connsiteY2" fmla="*/ 1598512 h 1788603"/>
              <a:gd name="connsiteX3" fmla="*/ 64399 w 5966834"/>
              <a:gd name="connsiteY3" fmla="*/ 1575097 h 1788603"/>
              <a:gd name="connsiteX4" fmla="*/ 812800 w 5966834"/>
              <a:gd name="connsiteY4" fmla="*/ 1390650 h 1788603"/>
              <a:gd name="connsiteX5" fmla="*/ 4533900 w 5966834"/>
              <a:gd name="connsiteY5" fmla="*/ 1733550 h 1788603"/>
              <a:gd name="connsiteX6" fmla="*/ 5936159 w 5966834"/>
              <a:gd name="connsiteY6" fmla="*/ 47708 h 1788603"/>
              <a:gd name="connsiteX7" fmla="*/ 5966834 w 5966834"/>
              <a:gd name="connsiteY7" fmla="*/ 0 h 1788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6834" h="1788603">
                <a:moveTo>
                  <a:pt x="5966834" y="0"/>
                </a:moveTo>
                <a:lnTo>
                  <a:pt x="0" y="0"/>
                </a:lnTo>
                <a:lnTo>
                  <a:pt x="0" y="1598512"/>
                </a:lnTo>
                <a:lnTo>
                  <a:pt x="64399" y="1575097"/>
                </a:lnTo>
                <a:cubicBezTo>
                  <a:pt x="320526" y="1487866"/>
                  <a:pt x="571500" y="1421606"/>
                  <a:pt x="812800" y="1390650"/>
                </a:cubicBezTo>
                <a:cubicBezTo>
                  <a:pt x="2099733" y="1225550"/>
                  <a:pt x="3653367" y="1996058"/>
                  <a:pt x="4533900" y="1733550"/>
                </a:cubicBezTo>
                <a:cubicBezTo>
                  <a:pt x="5304367" y="1503856"/>
                  <a:pt x="5578938" y="635592"/>
                  <a:pt x="5936159" y="47708"/>
                </a:cubicBezTo>
                <a:lnTo>
                  <a:pt x="5966834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alpha val="23000"/>
                </a:schemeClr>
              </a:gs>
              <a:gs pos="100000">
                <a:schemeClr val="bg1">
                  <a:lumMod val="85000"/>
                  <a:alpha val="5000"/>
                </a:schemeClr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任意多边形: 形状 6"/>
          <p:cNvSpPr/>
          <p:nvPr userDrawn="1"/>
        </p:nvSpPr>
        <p:spPr>
          <a:xfrm flipH="1">
            <a:off x="1" y="0"/>
            <a:ext cx="1162051" cy="5986843"/>
          </a:xfrm>
          <a:custGeom>
            <a:avLst/>
            <a:gdLst>
              <a:gd name="connsiteX0" fmla="*/ 1162051 w 1162051"/>
              <a:gd name="connsiteY0" fmla="*/ 0 h 5986843"/>
              <a:gd name="connsiteX1" fmla="*/ 1125639 w 1162051"/>
              <a:gd name="connsiteY1" fmla="*/ 0 h 5986843"/>
              <a:gd name="connsiteX2" fmla="*/ 1055364 w 1162051"/>
              <a:gd name="connsiteY2" fmla="*/ 193278 h 5986843"/>
              <a:gd name="connsiteX3" fmla="*/ 1 w 1162051"/>
              <a:gd name="connsiteY3" fmla="*/ 3187700 h 5986843"/>
              <a:gd name="connsiteX4" fmla="*/ 1020675 w 1162051"/>
              <a:gd name="connsiteY4" fmla="*/ 5879095 h 5986843"/>
              <a:gd name="connsiteX5" fmla="*/ 1162051 w 1162051"/>
              <a:gd name="connsiteY5" fmla="*/ 5986843 h 5986843"/>
              <a:gd name="connsiteX6" fmla="*/ 1162051 w 1162051"/>
              <a:gd name="connsiteY6" fmla="*/ 0 h 5986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2051" h="5986843">
                <a:moveTo>
                  <a:pt x="1162051" y="0"/>
                </a:moveTo>
                <a:lnTo>
                  <a:pt x="1125639" y="0"/>
                </a:lnTo>
                <a:lnTo>
                  <a:pt x="1055364" y="193278"/>
                </a:lnTo>
                <a:cubicBezTo>
                  <a:pt x="656890" y="1229519"/>
                  <a:pt x="-671" y="2324100"/>
                  <a:pt x="1" y="3187700"/>
                </a:cubicBezTo>
                <a:cubicBezTo>
                  <a:pt x="785" y="4195234"/>
                  <a:pt x="330049" y="5295139"/>
                  <a:pt x="1020675" y="5879095"/>
                </a:cubicBezTo>
                <a:lnTo>
                  <a:pt x="1162051" y="5986843"/>
                </a:lnTo>
                <a:lnTo>
                  <a:pt x="1162051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alpha val="53000"/>
                </a:schemeClr>
              </a:gs>
              <a:gs pos="100000">
                <a:schemeClr val="bg2">
                  <a:alpha val="38000"/>
                </a:schemeClr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任意多边形: 形状 8"/>
          <p:cNvSpPr/>
          <p:nvPr userDrawn="1"/>
        </p:nvSpPr>
        <p:spPr>
          <a:xfrm flipH="1">
            <a:off x="2515714" y="4610100"/>
            <a:ext cx="9676287" cy="2247901"/>
          </a:xfrm>
          <a:custGeom>
            <a:avLst/>
            <a:gdLst>
              <a:gd name="connsiteX0" fmla="*/ 787400 w 9676287"/>
              <a:gd name="connsiteY0" fmla="*/ 1 h 2247901"/>
              <a:gd name="connsiteX1" fmla="*/ 132961 w 9676287"/>
              <a:gd name="connsiteY1" fmla="*/ 46078 h 2247901"/>
              <a:gd name="connsiteX2" fmla="*/ 0 w 9676287"/>
              <a:gd name="connsiteY2" fmla="*/ 67957 h 2247901"/>
              <a:gd name="connsiteX3" fmla="*/ 0 w 9676287"/>
              <a:gd name="connsiteY3" fmla="*/ 2247901 h 2247901"/>
              <a:gd name="connsiteX4" fmla="*/ 9676287 w 9676287"/>
              <a:gd name="connsiteY4" fmla="*/ 2247901 h 2247901"/>
              <a:gd name="connsiteX5" fmla="*/ 9611816 w 9676287"/>
              <a:gd name="connsiteY5" fmla="*/ 2125311 h 2247901"/>
              <a:gd name="connsiteX6" fmla="*/ 8509000 w 9676287"/>
              <a:gd name="connsiteY6" fmla="*/ 990601 h 2247901"/>
              <a:gd name="connsiteX7" fmla="*/ 4787900 w 9676287"/>
              <a:gd name="connsiteY7" fmla="*/ 1333501 h 2247901"/>
              <a:gd name="connsiteX8" fmla="*/ 787400 w 9676287"/>
              <a:gd name="connsiteY8" fmla="*/ 1 h 2247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76287" h="2247901">
                <a:moveTo>
                  <a:pt x="787400" y="1"/>
                </a:moveTo>
                <a:cubicBezTo>
                  <a:pt x="571500" y="169"/>
                  <a:pt x="351358" y="15421"/>
                  <a:pt x="132961" y="46078"/>
                </a:cubicBezTo>
                <a:lnTo>
                  <a:pt x="0" y="67957"/>
                </a:lnTo>
                <a:lnTo>
                  <a:pt x="0" y="2247901"/>
                </a:lnTo>
                <a:lnTo>
                  <a:pt x="9676287" y="2247901"/>
                </a:lnTo>
                <a:lnTo>
                  <a:pt x="9611816" y="2125311"/>
                </a:lnTo>
                <a:cubicBezTo>
                  <a:pt x="9356659" y="1644537"/>
                  <a:pt x="9059333" y="1154669"/>
                  <a:pt x="8509000" y="990601"/>
                </a:cubicBezTo>
                <a:cubicBezTo>
                  <a:pt x="7628467" y="728093"/>
                  <a:pt x="6074833" y="1498601"/>
                  <a:pt x="4787900" y="1333501"/>
                </a:cubicBezTo>
                <a:cubicBezTo>
                  <a:pt x="3500967" y="1168401"/>
                  <a:pt x="1938867" y="-895"/>
                  <a:pt x="787400" y="1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  <a:alpha val="9000"/>
                </a:schemeClr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任意多边形: 形状 9"/>
          <p:cNvSpPr/>
          <p:nvPr userDrawn="1"/>
        </p:nvSpPr>
        <p:spPr>
          <a:xfrm flipH="1">
            <a:off x="0" y="7650"/>
            <a:ext cx="12192000" cy="6858000"/>
          </a:xfrm>
          <a:custGeom>
            <a:avLst/>
            <a:gdLst>
              <a:gd name="connsiteX0" fmla="*/ 12155588 w 12192000"/>
              <a:gd name="connsiteY0" fmla="*/ 0 h 6858000"/>
              <a:gd name="connsiteX1" fmla="*/ 5966834 w 12192000"/>
              <a:gd name="connsiteY1" fmla="*/ 0 h 6858000"/>
              <a:gd name="connsiteX2" fmla="*/ 5936159 w 12192000"/>
              <a:gd name="connsiteY2" fmla="*/ 47708 h 6858000"/>
              <a:gd name="connsiteX3" fmla="*/ 4533900 w 12192000"/>
              <a:gd name="connsiteY3" fmla="*/ 1733550 h 6858000"/>
              <a:gd name="connsiteX4" fmla="*/ 812800 w 12192000"/>
              <a:gd name="connsiteY4" fmla="*/ 1390650 h 6858000"/>
              <a:gd name="connsiteX5" fmla="*/ 64399 w 12192000"/>
              <a:gd name="connsiteY5" fmla="*/ 1575097 h 6858000"/>
              <a:gd name="connsiteX6" fmla="*/ 0 w 12192000"/>
              <a:gd name="connsiteY6" fmla="*/ 1598512 h 6858000"/>
              <a:gd name="connsiteX7" fmla="*/ 0 w 12192000"/>
              <a:gd name="connsiteY7" fmla="*/ 4678056 h 6858000"/>
              <a:gd name="connsiteX8" fmla="*/ 132961 w 12192000"/>
              <a:gd name="connsiteY8" fmla="*/ 4656177 h 6858000"/>
              <a:gd name="connsiteX9" fmla="*/ 787400 w 12192000"/>
              <a:gd name="connsiteY9" fmla="*/ 4610100 h 6858000"/>
              <a:gd name="connsiteX10" fmla="*/ 4787900 w 12192000"/>
              <a:gd name="connsiteY10" fmla="*/ 5943600 h 6858000"/>
              <a:gd name="connsiteX11" fmla="*/ 8509000 w 12192000"/>
              <a:gd name="connsiteY11" fmla="*/ 5600700 h 6858000"/>
              <a:gd name="connsiteX12" fmla="*/ 9611816 w 12192000"/>
              <a:gd name="connsiteY12" fmla="*/ 6735410 h 6858000"/>
              <a:gd name="connsiteX13" fmla="*/ 9676287 w 12192000"/>
              <a:gd name="connsiteY13" fmla="*/ 6858000 h 6858000"/>
              <a:gd name="connsiteX14" fmla="*/ 12192000 w 12192000"/>
              <a:gd name="connsiteY14" fmla="*/ 6858000 h 6858000"/>
              <a:gd name="connsiteX15" fmla="*/ 12192000 w 12192000"/>
              <a:gd name="connsiteY15" fmla="*/ 5986843 h 6858000"/>
              <a:gd name="connsiteX16" fmla="*/ 12050624 w 12192000"/>
              <a:gd name="connsiteY16" fmla="*/ 5879095 h 6858000"/>
              <a:gd name="connsiteX17" fmla="*/ 11029950 w 12192000"/>
              <a:gd name="connsiteY17" fmla="*/ 3187700 h 6858000"/>
              <a:gd name="connsiteX18" fmla="*/ 12085313 w 12192000"/>
              <a:gd name="connsiteY18" fmla="*/ 193278 h 6858000"/>
              <a:gd name="connsiteX19" fmla="*/ 12155588 w 12192000"/>
              <a:gd name="connsiteY1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0" h="6858000">
                <a:moveTo>
                  <a:pt x="12155588" y="0"/>
                </a:moveTo>
                <a:lnTo>
                  <a:pt x="5966834" y="0"/>
                </a:lnTo>
                <a:lnTo>
                  <a:pt x="5936159" y="47708"/>
                </a:lnTo>
                <a:cubicBezTo>
                  <a:pt x="5578938" y="635592"/>
                  <a:pt x="5304367" y="1503856"/>
                  <a:pt x="4533900" y="1733550"/>
                </a:cubicBezTo>
                <a:cubicBezTo>
                  <a:pt x="3653367" y="1996058"/>
                  <a:pt x="2099733" y="1225550"/>
                  <a:pt x="812800" y="1390650"/>
                </a:cubicBezTo>
                <a:cubicBezTo>
                  <a:pt x="571500" y="1421606"/>
                  <a:pt x="320526" y="1487866"/>
                  <a:pt x="64399" y="1575097"/>
                </a:cubicBezTo>
                <a:lnTo>
                  <a:pt x="0" y="1598512"/>
                </a:lnTo>
                <a:lnTo>
                  <a:pt x="0" y="4678056"/>
                </a:lnTo>
                <a:lnTo>
                  <a:pt x="132961" y="4656177"/>
                </a:lnTo>
                <a:cubicBezTo>
                  <a:pt x="351358" y="4625520"/>
                  <a:pt x="571500" y="4610268"/>
                  <a:pt x="787400" y="4610100"/>
                </a:cubicBezTo>
                <a:cubicBezTo>
                  <a:pt x="1938867" y="4609204"/>
                  <a:pt x="3500967" y="5778500"/>
                  <a:pt x="4787900" y="5943600"/>
                </a:cubicBezTo>
                <a:cubicBezTo>
                  <a:pt x="6074833" y="6108700"/>
                  <a:pt x="7628467" y="5338192"/>
                  <a:pt x="8509000" y="5600700"/>
                </a:cubicBezTo>
                <a:cubicBezTo>
                  <a:pt x="9059333" y="5764768"/>
                  <a:pt x="9356659" y="6254636"/>
                  <a:pt x="9611816" y="6735410"/>
                </a:cubicBezTo>
                <a:lnTo>
                  <a:pt x="9676287" y="6858000"/>
                </a:lnTo>
                <a:lnTo>
                  <a:pt x="12192000" y="6858000"/>
                </a:lnTo>
                <a:lnTo>
                  <a:pt x="12192000" y="5986843"/>
                </a:lnTo>
                <a:lnTo>
                  <a:pt x="12050624" y="5879095"/>
                </a:lnTo>
                <a:cubicBezTo>
                  <a:pt x="11359998" y="5295139"/>
                  <a:pt x="11030734" y="4195234"/>
                  <a:pt x="11029950" y="3187700"/>
                </a:cubicBezTo>
                <a:cubicBezTo>
                  <a:pt x="11029278" y="2324100"/>
                  <a:pt x="11686839" y="1229519"/>
                  <a:pt x="12085313" y="193278"/>
                </a:cubicBezTo>
                <a:lnTo>
                  <a:pt x="12155588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tags" Target="../tags/tag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1.png"/><Relationship Id="rId7" Type="http://schemas.openxmlformats.org/officeDocument/2006/relationships/tags" Target="../tags/tag77.xml"/><Relationship Id="rId6" Type="http://schemas.openxmlformats.org/officeDocument/2006/relationships/image" Target="../media/image10.png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tags" Target="../tags/tag72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tags" Target="../tags/tag78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4.png"/><Relationship Id="rId7" Type="http://schemas.openxmlformats.org/officeDocument/2006/relationships/tags" Target="../tags/tag88.xml"/><Relationship Id="rId6" Type="http://schemas.openxmlformats.org/officeDocument/2006/relationships/image" Target="../media/image13.png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tags" Target="../tags/tag89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" Type="http://schemas.openxmlformats.org/officeDocument/2006/relationships/tags" Target="../tags/tag94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tags" Target="../tags/tag99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9.png"/><Relationship Id="rId7" Type="http://schemas.openxmlformats.org/officeDocument/2006/relationships/tags" Target="../tags/tag109.xml"/><Relationship Id="rId6" Type="http://schemas.openxmlformats.org/officeDocument/2006/relationships/image" Target="../media/image18.png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tags" Target="../tags/tag104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16.xml"/><Relationship Id="rId7" Type="http://schemas.openxmlformats.org/officeDocument/2006/relationships/tags" Target="../tags/tag115.xml"/><Relationship Id="rId6" Type="http://schemas.openxmlformats.org/officeDocument/2006/relationships/image" Target="../media/image20.png"/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tags" Target="../tags/tag110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tags" Target="../tags/tag117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3.png"/><Relationship Id="rId7" Type="http://schemas.openxmlformats.org/officeDocument/2006/relationships/tags" Target="../tags/tag127.xml"/><Relationship Id="rId6" Type="http://schemas.openxmlformats.org/officeDocument/2006/relationships/image" Target="../media/image22.png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tags" Target="../tags/tag1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134.xml"/><Relationship Id="rId8" Type="http://schemas.openxmlformats.org/officeDocument/2006/relationships/tags" Target="../tags/tag133.xml"/><Relationship Id="rId7" Type="http://schemas.openxmlformats.org/officeDocument/2006/relationships/tags" Target="../tags/tag132.xml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4" Type="http://schemas.openxmlformats.org/officeDocument/2006/relationships/slideLayout" Target="../slideLayouts/slideLayout2.xml"/><Relationship Id="rId23" Type="http://schemas.openxmlformats.org/officeDocument/2006/relationships/tags" Target="../tags/tag148.xml"/><Relationship Id="rId22" Type="http://schemas.openxmlformats.org/officeDocument/2006/relationships/tags" Target="../tags/tag147.xml"/><Relationship Id="rId21" Type="http://schemas.openxmlformats.org/officeDocument/2006/relationships/tags" Target="../tags/tag146.xml"/><Relationship Id="rId20" Type="http://schemas.openxmlformats.org/officeDocument/2006/relationships/tags" Target="../tags/tag145.xml"/><Relationship Id="rId2" Type="http://schemas.openxmlformats.org/officeDocument/2006/relationships/image" Target="../media/image2.png"/><Relationship Id="rId19" Type="http://schemas.openxmlformats.org/officeDocument/2006/relationships/tags" Target="../tags/tag144.xml"/><Relationship Id="rId18" Type="http://schemas.openxmlformats.org/officeDocument/2006/relationships/tags" Target="../tags/tag143.xml"/><Relationship Id="rId17" Type="http://schemas.openxmlformats.org/officeDocument/2006/relationships/tags" Target="../tags/tag142.xml"/><Relationship Id="rId16" Type="http://schemas.openxmlformats.org/officeDocument/2006/relationships/tags" Target="../tags/tag141.xml"/><Relationship Id="rId15" Type="http://schemas.openxmlformats.org/officeDocument/2006/relationships/tags" Target="../tags/tag140.xml"/><Relationship Id="rId14" Type="http://schemas.openxmlformats.org/officeDocument/2006/relationships/tags" Target="../tags/tag139.xml"/><Relationship Id="rId13" Type="http://schemas.openxmlformats.org/officeDocument/2006/relationships/tags" Target="../tags/tag138.xml"/><Relationship Id="rId12" Type="http://schemas.openxmlformats.org/officeDocument/2006/relationships/tags" Target="../tags/tag137.xml"/><Relationship Id="rId11" Type="http://schemas.openxmlformats.org/officeDocument/2006/relationships/tags" Target="../tags/tag136.xml"/><Relationship Id="rId10" Type="http://schemas.openxmlformats.org/officeDocument/2006/relationships/tags" Target="../tags/tag135.xml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51.xml"/><Relationship Id="rId4" Type="http://schemas.openxmlformats.org/officeDocument/2006/relationships/image" Target="../media/image2.png"/><Relationship Id="rId3" Type="http://schemas.openxmlformats.org/officeDocument/2006/relationships/image" Target="../media/image1.jpeg"/><Relationship Id="rId2" Type="http://schemas.openxmlformats.org/officeDocument/2006/relationships/tags" Target="../tags/tag150.xml"/><Relationship Id="rId1" Type="http://schemas.openxmlformats.org/officeDocument/2006/relationships/tags" Target="../tags/tag149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image" Target="../media/image4.png"/><Relationship Id="rId6" Type="http://schemas.openxmlformats.org/officeDocument/2006/relationships/tags" Target="../tags/tag9.xml"/><Relationship Id="rId5" Type="http://schemas.openxmlformats.org/officeDocument/2006/relationships/image" Target="../media/image1.jpeg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16.xml"/><Relationship Id="rId14" Type="http://schemas.openxmlformats.org/officeDocument/2006/relationships/tags" Target="../tags/tag15.xml"/><Relationship Id="rId13" Type="http://schemas.openxmlformats.org/officeDocument/2006/relationships/tags" Target="../tags/tag14.xml"/><Relationship Id="rId12" Type="http://schemas.openxmlformats.org/officeDocument/2006/relationships/image" Target="../media/image5.png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0" Type="http://schemas.openxmlformats.org/officeDocument/2006/relationships/slideLayout" Target="../slideLayouts/slideLayout2.xml"/><Relationship Id="rId2" Type="http://schemas.openxmlformats.org/officeDocument/2006/relationships/tags" Target="../tags/tag26.xml"/><Relationship Id="rId19" Type="http://schemas.openxmlformats.org/officeDocument/2006/relationships/tags" Target="../tags/tag43.xml"/><Relationship Id="rId18" Type="http://schemas.openxmlformats.org/officeDocument/2006/relationships/tags" Target="../tags/tag42.xml"/><Relationship Id="rId17" Type="http://schemas.openxmlformats.org/officeDocument/2006/relationships/tags" Target="../tags/tag41.xml"/><Relationship Id="rId16" Type="http://schemas.openxmlformats.org/officeDocument/2006/relationships/tags" Target="../tags/tag40.xml"/><Relationship Id="rId15" Type="http://schemas.openxmlformats.org/officeDocument/2006/relationships/tags" Target="../tags/tag39.xml"/><Relationship Id="rId14" Type="http://schemas.openxmlformats.org/officeDocument/2006/relationships/tags" Target="../tags/tag38.xml"/><Relationship Id="rId13" Type="http://schemas.openxmlformats.org/officeDocument/2006/relationships/tags" Target="../tags/tag37.xml"/><Relationship Id="rId12" Type="http://schemas.openxmlformats.org/officeDocument/2006/relationships/tags" Target="../tags/tag36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tags" Target="../tags/tag25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51.xml"/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7.png"/><Relationship Id="rId2" Type="http://schemas.openxmlformats.org/officeDocument/2006/relationships/tags" Target="../tags/tag45.xml"/><Relationship Id="rId19" Type="http://schemas.openxmlformats.org/officeDocument/2006/relationships/tags" Target="../tags/tag61.xml"/><Relationship Id="rId18" Type="http://schemas.openxmlformats.org/officeDocument/2006/relationships/tags" Target="../tags/tag60.xml"/><Relationship Id="rId17" Type="http://schemas.openxmlformats.org/officeDocument/2006/relationships/tags" Target="../tags/tag59.xml"/><Relationship Id="rId16" Type="http://schemas.openxmlformats.org/officeDocument/2006/relationships/tags" Target="../tags/tag58.xml"/><Relationship Id="rId15" Type="http://schemas.openxmlformats.org/officeDocument/2006/relationships/tags" Target="../tags/tag57.xml"/><Relationship Id="rId14" Type="http://schemas.openxmlformats.org/officeDocument/2006/relationships/tags" Target="../tags/tag56.xml"/><Relationship Id="rId13" Type="http://schemas.openxmlformats.org/officeDocument/2006/relationships/tags" Target="../tags/tag55.xml"/><Relationship Id="rId12" Type="http://schemas.openxmlformats.org/officeDocument/2006/relationships/tags" Target="../tags/tag54.xml"/><Relationship Id="rId11" Type="http://schemas.openxmlformats.org/officeDocument/2006/relationships/tags" Target="../tags/tag53.xml"/><Relationship Id="rId10" Type="http://schemas.openxmlformats.org/officeDocument/2006/relationships/tags" Target="../tags/tag52.xml"/><Relationship Id="rId1" Type="http://schemas.openxmlformats.org/officeDocument/2006/relationships/tags" Target="../tags/tag44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任意多边形: 形状 46"/>
          <p:cNvSpPr/>
          <p:nvPr/>
        </p:nvSpPr>
        <p:spPr>
          <a:xfrm>
            <a:off x="0" y="92395"/>
            <a:ext cx="12192000" cy="5448300"/>
          </a:xfrm>
          <a:custGeom>
            <a:avLst/>
            <a:gdLst>
              <a:gd name="connsiteX0" fmla="*/ 0 w 12192000"/>
              <a:gd name="connsiteY0" fmla="*/ 0 h 5561522"/>
              <a:gd name="connsiteX1" fmla="*/ 12192000 w 12192000"/>
              <a:gd name="connsiteY1" fmla="*/ 0 h 5561522"/>
              <a:gd name="connsiteX2" fmla="*/ 12192000 w 12192000"/>
              <a:gd name="connsiteY2" fmla="*/ 2539753 h 5561522"/>
              <a:gd name="connsiteX3" fmla="*/ 11860795 w 12192000"/>
              <a:gd name="connsiteY3" fmla="*/ 2859162 h 5561522"/>
              <a:gd name="connsiteX4" fmla="*/ 10718800 w 12192000"/>
              <a:gd name="connsiteY4" fmla="*/ 3721100 h 5561522"/>
              <a:gd name="connsiteX5" fmla="*/ 8369300 w 12192000"/>
              <a:gd name="connsiteY5" fmla="*/ 3530600 h 5561522"/>
              <a:gd name="connsiteX6" fmla="*/ 4787901 w 12192000"/>
              <a:gd name="connsiteY6" fmla="*/ 5308600 h 5561522"/>
              <a:gd name="connsiteX7" fmla="*/ 2908300 w 12192000"/>
              <a:gd name="connsiteY7" fmla="*/ 5448300 h 5561522"/>
              <a:gd name="connsiteX8" fmla="*/ 1130300 w 12192000"/>
              <a:gd name="connsiteY8" fmla="*/ 4343400 h 5561522"/>
              <a:gd name="connsiteX9" fmla="*/ 119695 w 12192000"/>
              <a:gd name="connsiteY9" fmla="*/ 4120344 h 5561522"/>
              <a:gd name="connsiteX10" fmla="*/ 0 w 12192000"/>
              <a:gd name="connsiteY10" fmla="*/ 4109423 h 5561522"/>
              <a:gd name="connsiteX0-1" fmla="*/ 0 w 12192000"/>
              <a:gd name="connsiteY0-2" fmla="*/ 0 h 5557492"/>
              <a:gd name="connsiteX1-3" fmla="*/ 12192000 w 12192000"/>
              <a:gd name="connsiteY1-4" fmla="*/ 0 h 5557492"/>
              <a:gd name="connsiteX2-5" fmla="*/ 12192000 w 12192000"/>
              <a:gd name="connsiteY2-6" fmla="*/ 2539753 h 5557492"/>
              <a:gd name="connsiteX3-7" fmla="*/ 11860795 w 12192000"/>
              <a:gd name="connsiteY3-8" fmla="*/ 2859162 h 5557492"/>
              <a:gd name="connsiteX4-9" fmla="*/ 10718800 w 12192000"/>
              <a:gd name="connsiteY4-10" fmla="*/ 3721100 h 5557492"/>
              <a:gd name="connsiteX5-11" fmla="*/ 7277100 w 12192000"/>
              <a:gd name="connsiteY5-12" fmla="*/ 3606800 h 5557492"/>
              <a:gd name="connsiteX6-13" fmla="*/ 4787901 w 12192000"/>
              <a:gd name="connsiteY6-14" fmla="*/ 5308600 h 5557492"/>
              <a:gd name="connsiteX7-15" fmla="*/ 2908300 w 12192000"/>
              <a:gd name="connsiteY7-16" fmla="*/ 5448300 h 5557492"/>
              <a:gd name="connsiteX8-17" fmla="*/ 1130300 w 12192000"/>
              <a:gd name="connsiteY8-18" fmla="*/ 4343400 h 5557492"/>
              <a:gd name="connsiteX9-19" fmla="*/ 119695 w 12192000"/>
              <a:gd name="connsiteY9-20" fmla="*/ 4120344 h 5557492"/>
              <a:gd name="connsiteX10-21" fmla="*/ 0 w 12192000"/>
              <a:gd name="connsiteY10-22" fmla="*/ 4109423 h 5557492"/>
              <a:gd name="connsiteX11" fmla="*/ 0 w 12192000"/>
              <a:gd name="connsiteY11" fmla="*/ 0 h 5557492"/>
              <a:gd name="connsiteX0-23" fmla="*/ 0 w 12192000"/>
              <a:gd name="connsiteY0-24" fmla="*/ 0 h 5557492"/>
              <a:gd name="connsiteX1-25" fmla="*/ 12192000 w 12192000"/>
              <a:gd name="connsiteY1-26" fmla="*/ 0 h 5557492"/>
              <a:gd name="connsiteX2-27" fmla="*/ 12192000 w 12192000"/>
              <a:gd name="connsiteY2-28" fmla="*/ 2539753 h 5557492"/>
              <a:gd name="connsiteX3-29" fmla="*/ 11860795 w 12192000"/>
              <a:gd name="connsiteY3-30" fmla="*/ 2859162 h 5557492"/>
              <a:gd name="connsiteX4-31" fmla="*/ 10845800 w 12192000"/>
              <a:gd name="connsiteY4-32" fmla="*/ 4216400 h 5557492"/>
              <a:gd name="connsiteX5-33" fmla="*/ 7277100 w 12192000"/>
              <a:gd name="connsiteY5-34" fmla="*/ 3606800 h 5557492"/>
              <a:gd name="connsiteX6-35" fmla="*/ 4787901 w 12192000"/>
              <a:gd name="connsiteY6-36" fmla="*/ 5308600 h 5557492"/>
              <a:gd name="connsiteX7-37" fmla="*/ 2908300 w 12192000"/>
              <a:gd name="connsiteY7-38" fmla="*/ 5448300 h 5557492"/>
              <a:gd name="connsiteX8-39" fmla="*/ 1130300 w 12192000"/>
              <a:gd name="connsiteY8-40" fmla="*/ 4343400 h 5557492"/>
              <a:gd name="connsiteX9-41" fmla="*/ 119695 w 12192000"/>
              <a:gd name="connsiteY9-42" fmla="*/ 4120344 h 5557492"/>
              <a:gd name="connsiteX10-43" fmla="*/ 0 w 12192000"/>
              <a:gd name="connsiteY10-44" fmla="*/ 4109423 h 5557492"/>
              <a:gd name="connsiteX11-45" fmla="*/ 0 w 12192000"/>
              <a:gd name="connsiteY11-46" fmla="*/ 0 h 5557492"/>
              <a:gd name="connsiteX0-47" fmla="*/ 0 w 12192000"/>
              <a:gd name="connsiteY0-48" fmla="*/ 0 h 5532432"/>
              <a:gd name="connsiteX1-49" fmla="*/ 12192000 w 12192000"/>
              <a:gd name="connsiteY1-50" fmla="*/ 0 h 5532432"/>
              <a:gd name="connsiteX2-51" fmla="*/ 12192000 w 12192000"/>
              <a:gd name="connsiteY2-52" fmla="*/ 2539753 h 5532432"/>
              <a:gd name="connsiteX3-53" fmla="*/ 11860795 w 12192000"/>
              <a:gd name="connsiteY3-54" fmla="*/ 2859162 h 5532432"/>
              <a:gd name="connsiteX4-55" fmla="*/ 10845800 w 12192000"/>
              <a:gd name="connsiteY4-56" fmla="*/ 4216400 h 5532432"/>
              <a:gd name="connsiteX5-57" fmla="*/ 7480300 w 12192000"/>
              <a:gd name="connsiteY5-58" fmla="*/ 4140200 h 5532432"/>
              <a:gd name="connsiteX6-59" fmla="*/ 4787901 w 12192000"/>
              <a:gd name="connsiteY6-60" fmla="*/ 5308600 h 5532432"/>
              <a:gd name="connsiteX7-61" fmla="*/ 2908300 w 12192000"/>
              <a:gd name="connsiteY7-62" fmla="*/ 5448300 h 5532432"/>
              <a:gd name="connsiteX8-63" fmla="*/ 1130300 w 12192000"/>
              <a:gd name="connsiteY8-64" fmla="*/ 4343400 h 5532432"/>
              <a:gd name="connsiteX9-65" fmla="*/ 119695 w 12192000"/>
              <a:gd name="connsiteY9-66" fmla="*/ 4120344 h 5532432"/>
              <a:gd name="connsiteX10-67" fmla="*/ 0 w 12192000"/>
              <a:gd name="connsiteY10-68" fmla="*/ 4109423 h 5532432"/>
              <a:gd name="connsiteX11-69" fmla="*/ 0 w 12192000"/>
              <a:gd name="connsiteY11-70" fmla="*/ 0 h 5532432"/>
              <a:gd name="connsiteX0-71" fmla="*/ 0 w 12192000"/>
              <a:gd name="connsiteY0-72" fmla="*/ 0 h 5532432"/>
              <a:gd name="connsiteX1-73" fmla="*/ 12192000 w 12192000"/>
              <a:gd name="connsiteY1-74" fmla="*/ 0 h 5532432"/>
              <a:gd name="connsiteX2-75" fmla="*/ 12192000 w 12192000"/>
              <a:gd name="connsiteY2-76" fmla="*/ 2539753 h 5532432"/>
              <a:gd name="connsiteX3-77" fmla="*/ 11949695 w 12192000"/>
              <a:gd name="connsiteY3-78" fmla="*/ 3227462 h 5532432"/>
              <a:gd name="connsiteX4-79" fmla="*/ 10845800 w 12192000"/>
              <a:gd name="connsiteY4-80" fmla="*/ 4216400 h 5532432"/>
              <a:gd name="connsiteX5-81" fmla="*/ 7480300 w 12192000"/>
              <a:gd name="connsiteY5-82" fmla="*/ 4140200 h 5532432"/>
              <a:gd name="connsiteX6-83" fmla="*/ 4787901 w 12192000"/>
              <a:gd name="connsiteY6-84" fmla="*/ 5308600 h 5532432"/>
              <a:gd name="connsiteX7-85" fmla="*/ 2908300 w 12192000"/>
              <a:gd name="connsiteY7-86" fmla="*/ 5448300 h 5532432"/>
              <a:gd name="connsiteX8-87" fmla="*/ 1130300 w 12192000"/>
              <a:gd name="connsiteY8-88" fmla="*/ 4343400 h 5532432"/>
              <a:gd name="connsiteX9-89" fmla="*/ 119695 w 12192000"/>
              <a:gd name="connsiteY9-90" fmla="*/ 4120344 h 5532432"/>
              <a:gd name="connsiteX10-91" fmla="*/ 0 w 12192000"/>
              <a:gd name="connsiteY10-92" fmla="*/ 4109423 h 5532432"/>
              <a:gd name="connsiteX11-93" fmla="*/ 0 w 12192000"/>
              <a:gd name="connsiteY11-94" fmla="*/ 0 h 5532432"/>
              <a:gd name="connsiteX0-95" fmla="*/ 0 w 12192000"/>
              <a:gd name="connsiteY0-96" fmla="*/ 0 h 5532432"/>
              <a:gd name="connsiteX1-97" fmla="*/ 12192000 w 12192000"/>
              <a:gd name="connsiteY1-98" fmla="*/ 0 h 5532432"/>
              <a:gd name="connsiteX2-99" fmla="*/ 12192000 w 12192000"/>
              <a:gd name="connsiteY2-100" fmla="*/ 2539753 h 5532432"/>
              <a:gd name="connsiteX3-101" fmla="*/ 11759195 w 12192000"/>
              <a:gd name="connsiteY3-102" fmla="*/ 3062362 h 5532432"/>
              <a:gd name="connsiteX4-103" fmla="*/ 10845800 w 12192000"/>
              <a:gd name="connsiteY4-104" fmla="*/ 4216400 h 5532432"/>
              <a:gd name="connsiteX5-105" fmla="*/ 7480300 w 12192000"/>
              <a:gd name="connsiteY5-106" fmla="*/ 4140200 h 5532432"/>
              <a:gd name="connsiteX6-107" fmla="*/ 4787901 w 12192000"/>
              <a:gd name="connsiteY6-108" fmla="*/ 5308600 h 5532432"/>
              <a:gd name="connsiteX7-109" fmla="*/ 2908300 w 12192000"/>
              <a:gd name="connsiteY7-110" fmla="*/ 5448300 h 5532432"/>
              <a:gd name="connsiteX8-111" fmla="*/ 1130300 w 12192000"/>
              <a:gd name="connsiteY8-112" fmla="*/ 4343400 h 5532432"/>
              <a:gd name="connsiteX9-113" fmla="*/ 119695 w 12192000"/>
              <a:gd name="connsiteY9-114" fmla="*/ 4120344 h 5532432"/>
              <a:gd name="connsiteX10-115" fmla="*/ 0 w 12192000"/>
              <a:gd name="connsiteY10-116" fmla="*/ 4109423 h 5532432"/>
              <a:gd name="connsiteX11-117" fmla="*/ 0 w 12192000"/>
              <a:gd name="connsiteY11-118" fmla="*/ 0 h 5532432"/>
              <a:gd name="connsiteX0-119" fmla="*/ 0 w 12192000"/>
              <a:gd name="connsiteY0-120" fmla="*/ 0 h 5532432"/>
              <a:gd name="connsiteX1-121" fmla="*/ 12192000 w 12192000"/>
              <a:gd name="connsiteY1-122" fmla="*/ 0 h 5532432"/>
              <a:gd name="connsiteX2-123" fmla="*/ 12192000 w 12192000"/>
              <a:gd name="connsiteY2-124" fmla="*/ 2539753 h 5532432"/>
              <a:gd name="connsiteX3-125" fmla="*/ 10845800 w 12192000"/>
              <a:gd name="connsiteY3-126" fmla="*/ 4216400 h 5532432"/>
              <a:gd name="connsiteX4-127" fmla="*/ 7480300 w 12192000"/>
              <a:gd name="connsiteY4-128" fmla="*/ 4140200 h 5532432"/>
              <a:gd name="connsiteX5-129" fmla="*/ 4787901 w 12192000"/>
              <a:gd name="connsiteY5-130" fmla="*/ 5308600 h 5532432"/>
              <a:gd name="connsiteX6-131" fmla="*/ 2908300 w 12192000"/>
              <a:gd name="connsiteY6-132" fmla="*/ 5448300 h 5532432"/>
              <a:gd name="connsiteX7-133" fmla="*/ 1130300 w 12192000"/>
              <a:gd name="connsiteY7-134" fmla="*/ 4343400 h 5532432"/>
              <a:gd name="connsiteX8-135" fmla="*/ 119695 w 12192000"/>
              <a:gd name="connsiteY8-136" fmla="*/ 4120344 h 5532432"/>
              <a:gd name="connsiteX9-137" fmla="*/ 0 w 12192000"/>
              <a:gd name="connsiteY9-138" fmla="*/ 4109423 h 5532432"/>
              <a:gd name="connsiteX10-139" fmla="*/ 0 w 12192000"/>
              <a:gd name="connsiteY10-140" fmla="*/ 0 h 5532432"/>
              <a:gd name="connsiteX0-141" fmla="*/ 0 w 12192000"/>
              <a:gd name="connsiteY0-142" fmla="*/ 0 h 5532432"/>
              <a:gd name="connsiteX1-143" fmla="*/ 12192000 w 12192000"/>
              <a:gd name="connsiteY1-144" fmla="*/ 0 h 5532432"/>
              <a:gd name="connsiteX2-145" fmla="*/ 12192000 w 12192000"/>
              <a:gd name="connsiteY2-146" fmla="*/ 2539753 h 5532432"/>
              <a:gd name="connsiteX3-147" fmla="*/ 10845800 w 12192000"/>
              <a:gd name="connsiteY3-148" fmla="*/ 4216400 h 5532432"/>
              <a:gd name="connsiteX4-149" fmla="*/ 7480300 w 12192000"/>
              <a:gd name="connsiteY4-150" fmla="*/ 4140200 h 5532432"/>
              <a:gd name="connsiteX5-151" fmla="*/ 4787901 w 12192000"/>
              <a:gd name="connsiteY5-152" fmla="*/ 5308600 h 5532432"/>
              <a:gd name="connsiteX6-153" fmla="*/ 2908300 w 12192000"/>
              <a:gd name="connsiteY6-154" fmla="*/ 5448300 h 5532432"/>
              <a:gd name="connsiteX7-155" fmla="*/ 1130300 w 12192000"/>
              <a:gd name="connsiteY7-156" fmla="*/ 4343400 h 5532432"/>
              <a:gd name="connsiteX8-157" fmla="*/ 119695 w 12192000"/>
              <a:gd name="connsiteY8-158" fmla="*/ 4120344 h 5532432"/>
              <a:gd name="connsiteX9-159" fmla="*/ 0 w 12192000"/>
              <a:gd name="connsiteY9-160" fmla="*/ 4109423 h 5532432"/>
              <a:gd name="connsiteX10-161" fmla="*/ 0 w 12192000"/>
              <a:gd name="connsiteY10-162" fmla="*/ 0 h 5532432"/>
              <a:gd name="connsiteX0-163" fmla="*/ 0 w 12192000"/>
              <a:gd name="connsiteY0-164" fmla="*/ 0 h 5583089"/>
              <a:gd name="connsiteX1-165" fmla="*/ 12192000 w 12192000"/>
              <a:gd name="connsiteY1-166" fmla="*/ 0 h 5583089"/>
              <a:gd name="connsiteX2-167" fmla="*/ 12192000 w 12192000"/>
              <a:gd name="connsiteY2-168" fmla="*/ 2539753 h 5583089"/>
              <a:gd name="connsiteX3-169" fmla="*/ 10845800 w 12192000"/>
              <a:gd name="connsiteY3-170" fmla="*/ 4216400 h 5583089"/>
              <a:gd name="connsiteX4-171" fmla="*/ 7480300 w 12192000"/>
              <a:gd name="connsiteY4-172" fmla="*/ 4140200 h 5583089"/>
              <a:gd name="connsiteX5-173" fmla="*/ 4787901 w 12192000"/>
              <a:gd name="connsiteY5-174" fmla="*/ 5308600 h 5583089"/>
              <a:gd name="connsiteX6-175" fmla="*/ 2908300 w 12192000"/>
              <a:gd name="connsiteY6-176" fmla="*/ 5448300 h 5583089"/>
              <a:gd name="connsiteX7-177" fmla="*/ 1130300 w 12192000"/>
              <a:gd name="connsiteY7-178" fmla="*/ 4343400 h 5583089"/>
              <a:gd name="connsiteX8-179" fmla="*/ 119695 w 12192000"/>
              <a:gd name="connsiteY8-180" fmla="*/ 4120344 h 5583089"/>
              <a:gd name="connsiteX9-181" fmla="*/ 0 w 12192000"/>
              <a:gd name="connsiteY9-182" fmla="*/ 4109423 h 5583089"/>
              <a:gd name="connsiteX10-183" fmla="*/ 0 w 12192000"/>
              <a:gd name="connsiteY10-184" fmla="*/ 0 h 5583089"/>
              <a:gd name="connsiteX0-185" fmla="*/ 0 w 12192000"/>
              <a:gd name="connsiteY0-186" fmla="*/ 0 h 5448300"/>
              <a:gd name="connsiteX1-187" fmla="*/ 12192000 w 12192000"/>
              <a:gd name="connsiteY1-188" fmla="*/ 0 h 5448300"/>
              <a:gd name="connsiteX2-189" fmla="*/ 12192000 w 12192000"/>
              <a:gd name="connsiteY2-190" fmla="*/ 2539753 h 5448300"/>
              <a:gd name="connsiteX3-191" fmla="*/ 10845800 w 12192000"/>
              <a:gd name="connsiteY3-192" fmla="*/ 4216400 h 5448300"/>
              <a:gd name="connsiteX4-193" fmla="*/ 7480300 w 12192000"/>
              <a:gd name="connsiteY4-194" fmla="*/ 4140200 h 5448300"/>
              <a:gd name="connsiteX5-195" fmla="*/ 2908300 w 12192000"/>
              <a:gd name="connsiteY5-196" fmla="*/ 5448300 h 5448300"/>
              <a:gd name="connsiteX6-197" fmla="*/ 1130300 w 12192000"/>
              <a:gd name="connsiteY6-198" fmla="*/ 4343400 h 5448300"/>
              <a:gd name="connsiteX7-199" fmla="*/ 119695 w 12192000"/>
              <a:gd name="connsiteY7-200" fmla="*/ 4120344 h 5448300"/>
              <a:gd name="connsiteX8-201" fmla="*/ 0 w 12192000"/>
              <a:gd name="connsiteY8-202" fmla="*/ 4109423 h 5448300"/>
              <a:gd name="connsiteX9-203" fmla="*/ 0 w 12192000"/>
              <a:gd name="connsiteY9-204" fmla="*/ 0 h 5448300"/>
              <a:gd name="connsiteX0-205" fmla="*/ 0 w 12192000"/>
              <a:gd name="connsiteY0-206" fmla="*/ 0 h 5867152"/>
              <a:gd name="connsiteX1-207" fmla="*/ 12192000 w 12192000"/>
              <a:gd name="connsiteY1-208" fmla="*/ 0 h 5867152"/>
              <a:gd name="connsiteX2-209" fmla="*/ 12192000 w 12192000"/>
              <a:gd name="connsiteY2-210" fmla="*/ 2539753 h 5867152"/>
              <a:gd name="connsiteX3-211" fmla="*/ 10845800 w 12192000"/>
              <a:gd name="connsiteY3-212" fmla="*/ 4216400 h 5867152"/>
              <a:gd name="connsiteX4-213" fmla="*/ 7480300 w 12192000"/>
              <a:gd name="connsiteY4-214" fmla="*/ 4140200 h 5867152"/>
              <a:gd name="connsiteX5-215" fmla="*/ 2908300 w 12192000"/>
              <a:gd name="connsiteY5-216" fmla="*/ 5448300 h 5867152"/>
              <a:gd name="connsiteX6-217" fmla="*/ 1130300 w 12192000"/>
              <a:gd name="connsiteY6-218" fmla="*/ 4343400 h 5867152"/>
              <a:gd name="connsiteX7-219" fmla="*/ 119695 w 12192000"/>
              <a:gd name="connsiteY7-220" fmla="*/ 4120344 h 5867152"/>
              <a:gd name="connsiteX8-221" fmla="*/ 0 w 12192000"/>
              <a:gd name="connsiteY8-222" fmla="*/ 4109423 h 5867152"/>
              <a:gd name="connsiteX9-223" fmla="*/ 0 w 12192000"/>
              <a:gd name="connsiteY9-224" fmla="*/ 0 h 5867152"/>
              <a:gd name="connsiteX0-225" fmla="*/ 0 w 12192000"/>
              <a:gd name="connsiteY0-226" fmla="*/ 0 h 5448307"/>
              <a:gd name="connsiteX1-227" fmla="*/ 12192000 w 12192000"/>
              <a:gd name="connsiteY1-228" fmla="*/ 0 h 5448307"/>
              <a:gd name="connsiteX2-229" fmla="*/ 12192000 w 12192000"/>
              <a:gd name="connsiteY2-230" fmla="*/ 2539753 h 5448307"/>
              <a:gd name="connsiteX3-231" fmla="*/ 10845800 w 12192000"/>
              <a:gd name="connsiteY3-232" fmla="*/ 4216400 h 5448307"/>
              <a:gd name="connsiteX4-233" fmla="*/ 7480300 w 12192000"/>
              <a:gd name="connsiteY4-234" fmla="*/ 4140200 h 5448307"/>
              <a:gd name="connsiteX5-235" fmla="*/ 2908300 w 12192000"/>
              <a:gd name="connsiteY5-236" fmla="*/ 5448300 h 5448307"/>
              <a:gd name="connsiteX6-237" fmla="*/ 119695 w 12192000"/>
              <a:gd name="connsiteY6-238" fmla="*/ 4120344 h 5448307"/>
              <a:gd name="connsiteX7-239" fmla="*/ 0 w 12192000"/>
              <a:gd name="connsiteY7-240" fmla="*/ 4109423 h 5448307"/>
              <a:gd name="connsiteX8-241" fmla="*/ 0 w 12192000"/>
              <a:gd name="connsiteY8-242" fmla="*/ 0 h 5448307"/>
              <a:gd name="connsiteX0-243" fmla="*/ 0 w 12192000"/>
              <a:gd name="connsiteY0-244" fmla="*/ 0 h 5448317"/>
              <a:gd name="connsiteX1-245" fmla="*/ 12192000 w 12192000"/>
              <a:gd name="connsiteY1-246" fmla="*/ 0 h 5448317"/>
              <a:gd name="connsiteX2-247" fmla="*/ 12192000 w 12192000"/>
              <a:gd name="connsiteY2-248" fmla="*/ 2539753 h 5448317"/>
              <a:gd name="connsiteX3-249" fmla="*/ 10845800 w 12192000"/>
              <a:gd name="connsiteY3-250" fmla="*/ 4216400 h 5448317"/>
              <a:gd name="connsiteX4-251" fmla="*/ 7480300 w 12192000"/>
              <a:gd name="connsiteY4-252" fmla="*/ 4140200 h 5448317"/>
              <a:gd name="connsiteX5-253" fmla="*/ 2908300 w 12192000"/>
              <a:gd name="connsiteY5-254" fmla="*/ 5448300 h 5448317"/>
              <a:gd name="connsiteX6-255" fmla="*/ 0 w 12192000"/>
              <a:gd name="connsiteY6-256" fmla="*/ 4109423 h 5448317"/>
              <a:gd name="connsiteX7-257" fmla="*/ 0 w 12192000"/>
              <a:gd name="connsiteY7-258" fmla="*/ 0 h 5448317"/>
              <a:gd name="connsiteX0-259" fmla="*/ 0 w 12192000"/>
              <a:gd name="connsiteY0-260" fmla="*/ 0 h 5448313"/>
              <a:gd name="connsiteX1-261" fmla="*/ 12192000 w 12192000"/>
              <a:gd name="connsiteY1-262" fmla="*/ 0 h 5448313"/>
              <a:gd name="connsiteX2-263" fmla="*/ 12192000 w 12192000"/>
              <a:gd name="connsiteY2-264" fmla="*/ 2539753 h 5448313"/>
              <a:gd name="connsiteX3-265" fmla="*/ 10845800 w 12192000"/>
              <a:gd name="connsiteY3-266" fmla="*/ 4216400 h 5448313"/>
              <a:gd name="connsiteX4-267" fmla="*/ 7480300 w 12192000"/>
              <a:gd name="connsiteY4-268" fmla="*/ 4140200 h 5448313"/>
              <a:gd name="connsiteX5-269" fmla="*/ 2908300 w 12192000"/>
              <a:gd name="connsiteY5-270" fmla="*/ 5448300 h 5448313"/>
              <a:gd name="connsiteX6-271" fmla="*/ 0 w 12192000"/>
              <a:gd name="connsiteY6-272" fmla="*/ 4109423 h 5448313"/>
              <a:gd name="connsiteX7-273" fmla="*/ 0 w 12192000"/>
              <a:gd name="connsiteY7-274" fmla="*/ 0 h 5448313"/>
              <a:gd name="connsiteX0-275" fmla="*/ 0 w 12192000"/>
              <a:gd name="connsiteY0-276" fmla="*/ 0 h 5448316"/>
              <a:gd name="connsiteX1-277" fmla="*/ 12192000 w 12192000"/>
              <a:gd name="connsiteY1-278" fmla="*/ 0 h 5448316"/>
              <a:gd name="connsiteX2-279" fmla="*/ 12192000 w 12192000"/>
              <a:gd name="connsiteY2-280" fmla="*/ 2539753 h 5448316"/>
              <a:gd name="connsiteX3-281" fmla="*/ 10782300 w 12192000"/>
              <a:gd name="connsiteY3-282" fmla="*/ 4610100 h 5448316"/>
              <a:gd name="connsiteX4-283" fmla="*/ 7480300 w 12192000"/>
              <a:gd name="connsiteY4-284" fmla="*/ 4140200 h 5448316"/>
              <a:gd name="connsiteX5-285" fmla="*/ 2908300 w 12192000"/>
              <a:gd name="connsiteY5-286" fmla="*/ 5448300 h 5448316"/>
              <a:gd name="connsiteX6-287" fmla="*/ 0 w 12192000"/>
              <a:gd name="connsiteY6-288" fmla="*/ 4109423 h 5448316"/>
              <a:gd name="connsiteX7-289" fmla="*/ 0 w 12192000"/>
              <a:gd name="connsiteY7-290" fmla="*/ 0 h 5448316"/>
              <a:gd name="connsiteX0-291" fmla="*/ 0 w 12192000"/>
              <a:gd name="connsiteY0-292" fmla="*/ 0 h 5448317"/>
              <a:gd name="connsiteX1-293" fmla="*/ 12192000 w 12192000"/>
              <a:gd name="connsiteY1-294" fmla="*/ 0 h 5448317"/>
              <a:gd name="connsiteX2-295" fmla="*/ 12192000 w 12192000"/>
              <a:gd name="connsiteY2-296" fmla="*/ 2539753 h 5448317"/>
              <a:gd name="connsiteX3-297" fmla="*/ 10629900 w 12192000"/>
              <a:gd name="connsiteY3-298" fmla="*/ 4457700 h 5448317"/>
              <a:gd name="connsiteX4-299" fmla="*/ 7480300 w 12192000"/>
              <a:gd name="connsiteY4-300" fmla="*/ 4140200 h 5448317"/>
              <a:gd name="connsiteX5-301" fmla="*/ 2908300 w 12192000"/>
              <a:gd name="connsiteY5-302" fmla="*/ 5448300 h 5448317"/>
              <a:gd name="connsiteX6-303" fmla="*/ 0 w 12192000"/>
              <a:gd name="connsiteY6-304" fmla="*/ 4109423 h 5448317"/>
              <a:gd name="connsiteX7-305" fmla="*/ 0 w 12192000"/>
              <a:gd name="connsiteY7-306" fmla="*/ 0 h 5448317"/>
              <a:gd name="connsiteX0-307" fmla="*/ 0 w 12192000"/>
              <a:gd name="connsiteY0-308" fmla="*/ 0 h 5448300"/>
              <a:gd name="connsiteX1-309" fmla="*/ 12192000 w 12192000"/>
              <a:gd name="connsiteY1-310" fmla="*/ 0 h 5448300"/>
              <a:gd name="connsiteX2-311" fmla="*/ 12192000 w 12192000"/>
              <a:gd name="connsiteY2-312" fmla="*/ 2539753 h 5448300"/>
              <a:gd name="connsiteX3-313" fmla="*/ 10629900 w 12192000"/>
              <a:gd name="connsiteY3-314" fmla="*/ 4457700 h 5448300"/>
              <a:gd name="connsiteX4-315" fmla="*/ 6908800 w 12192000"/>
              <a:gd name="connsiteY4-316" fmla="*/ 4114800 h 5448300"/>
              <a:gd name="connsiteX5-317" fmla="*/ 2908300 w 12192000"/>
              <a:gd name="connsiteY5-318" fmla="*/ 5448300 h 5448300"/>
              <a:gd name="connsiteX6-319" fmla="*/ 0 w 12192000"/>
              <a:gd name="connsiteY6-320" fmla="*/ 4109423 h 5448300"/>
              <a:gd name="connsiteX7-321" fmla="*/ 0 w 12192000"/>
              <a:gd name="connsiteY7-322" fmla="*/ 0 h 5448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2539753"/>
                </a:lnTo>
                <a:cubicBezTo>
                  <a:pt x="11743267" y="3098635"/>
                  <a:pt x="11510433" y="4195192"/>
                  <a:pt x="10629900" y="4457700"/>
                </a:cubicBezTo>
                <a:cubicBezTo>
                  <a:pt x="9749367" y="4720208"/>
                  <a:pt x="8195733" y="3949700"/>
                  <a:pt x="6908800" y="4114800"/>
                </a:cubicBezTo>
                <a:cubicBezTo>
                  <a:pt x="5621867" y="4279900"/>
                  <a:pt x="4059767" y="5449196"/>
                  <a:pt x="2908300" y="5448300"/>
                </a:cubicBezTo>
                <a:cubicBezTo>
                  <a:pt x="1756833" y="5447404"/>
                  <a:pt x="484717" y="5017473"/>
                  <a:pt x="0" y="410942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任意多边形: 形状 6"/>
          <p:cNvSpPr/>
          <p:nvPr/>
        </p:nvSpPr>
        <p:spPr>
          <a:xfrm>
            <a:off x="0" y="0"/>
            <a:ext cx="12192000" cy="5448300"/>
          </a:xfrm>
          <a:custGeom>
            <a:avLst/>
            <a:gdLst>
              <a:gd name="connsiteX0" fmla="*/ 0 w 12192000"/>
              <a:gd name="connsiteY0" fmla="*/ 0 h 5561522"/>
              <a:gd name="connsiteX1" fmla="*/ 12192000 w 12192000"/>
              <a:gd name="connsiteY1" fmla="*/ 0 h 5561522"/>
              <a:gd name="connsiteX2" fmla="*/ 12192000 w 12192000"/>
              <a:gd name="connsiteY2" fmla="*/ 2539753 h 5561522"/>
              <a:gd name="connsiteX3" fmla="*/ 11860795 w 12192000"/>
              <a:gd name="connsiteY3" fmla="*/ 2859162 h 5561522"/>
              <a:gd name="connsiteX4" fmla="*/ 10718800 w 12192000"/>
              <a:gd name="connsiteY4" fmla="*/ 3721100 h 5561522"/>
              <a:gd name="connsiteX5" fmla="*/ 8369300 w 12192000"/>
              <a:gd name="connsiteY5" fmla="*/ 3530600 h 5561522"/>
              <a:gd name="connsiteX6" fmla="*/ 4787901 w 12192000"/>
              <a:gd name="connsiteY6" fmla="*/ 5308600 h 5561522"/>
              <a:gd name="connsiteX7" fmla="*/ 2908300 w 12192000"/>
              <a:gd name="connsiteY7" fmla="*/ 5448300 h 5561522"/>
              <a:gd name="connsiteX8" fmla="*/ 1130300 w 12192000"/>
              <a:gd name="connsiteY8" fmla="*/ 4343400 h 5561522"/>
              <a:gd name="connsiteX9" fmla="*/ 119695 w 12192000"/>
              <a:gd name="connsiteY9" fmla="*/ 4120344 h 5561522"/>
              <a:gd name="connsiteX10" fmla="*/ 0 w 12192000"/>
              <a:gd name="connsiteY10" fmla="*/ 4109423 h 5561522"/>
              <a:gd name="connsiteX0-1" fmla="*/ 0 w 12192000"/>
              <a:gd name="connsiteY0-2" fmla="*/ 0 h 5557492"/>
              <a:gd name="connsiteX1-3" fmla="*/ 12192000 w 12192000"/>
              <a:gd name="connsiteY1-4" fmla="*/ 0 h 5557492"/>
              <a:gd name="connsiteX2-5" fmla="*/ 12192000 w 12192000"/>
              <a:gd name="connsiteY2-6" fmla="*/ 2539753 h 5557492"/>
              <a:gd name="connsiteX3-7" fmla="*/ 11860795 w 12192000"/>
              <a:gd name="connsiteY3-8" fmla="*/ 2859162 h 5557492"/>
              <a:gd name="connsiteX4-9" fmla="*/ 10718800 w 12192000"/>
              <a:gd name="connsiteY4-10" fmla="*/ 3721100 h 5557492"/>
              <a:gd name="connsiteX5-11" fmla="*/ 7277100 w 12192000"/>
              <a:gd name="connsiteY5-12" fmla="*/ 3606800 h 5557492"/>
              <a:gd name="connsiteX6-13" fmla="*/ 4787901 w 12192000"/>
              <a:gd name="connsiteY6-14" fmla="*/ 5308600 h 5557492"/>
              <a:gd name="connsiteX7-15" fmla="*/ 2908300 w 12192000"/>
              <a:gd name="connsiteY7-16" fmla="*/ 5448300 h 5557492"/>
              <a:gd name="connsiteX8-17" fmla="*/ 1130300 w 12192000"/>
              <a:gd name="connsiteY8-18" fmla="*/ 4343400 h 5557492"/>
              <a:gd name="connsiteX9-19" fmla="*/ 119695 w 12192000"/>
              <a:gd name="connsiteY9-20" fmla="*/ 4120344 h 5557492"/>
              <a:gd name="connsiteX10-21" fmla="*/ 0 w 12192000"/>
              <a:gd name="connsiteY10-22" fmla="*/ 4109423 h 5557492"/>
              <a:gd name="connsiteX11" fmla="*/ 0 w 12192000"/>
              <a:gd name="connsiteY11" fmla="*/ 0 h 5557492"/>
              <a:gd name="connsiteX0-23" fmla="*/ 0 w 12192000"/>
              <a:gd name="connsiteY0-24" fmla="*/ 0 h 5557492"/>
              <a:gd name="connsiteX1-25" fmla="*/ 12192000 w 12192000"/>
              <a:gd name="connsiteY1-26" fmla="*/ 0 h 5557492"/>
              <a:gd name="connsiteX2-27" fmla="*/ 12192000 w 12192000"/>
              <a:gd name="connsiteY2-28" fmla="*/ 2539753 h 5557492"/>
              <a:gd name="connsiteX3-29" fmla="*/ 11860795 w 12192000"/>
              <a:gd name="connsiteY3-30" fmla="*/ 2859162 h 5557492"/>
              <a:gd name="connsiteX4-31" fmla="*/ 10845800 w 12192000"/>
              <a:gd name="connsiteY4-32" fmla="*/ 4216400 h 5557492"/>
              <a:gd name="connsiteX5-33" fmla="*/ 7277100 w 12192000"/>
              <a:gd name="connsiteY5-34" fmla="*/ 3606800 h 5557492"/>
              <a:gd name="connsiteX6-35" fmla="*/ 4787901 w 12192000"/>
              <a:gd name="connsiteY6-36" fmla="*/ 5308600 h 5557492"/>
              <a:gd name="connsiteX7-37" fmla="*/ 2908300 w 12192000"/>
              <a:gd name="connsiteY7-38" fmla="*/ 5448300 h 5557492"/>
              <a:gd name="connsiteX8-39" fmla="*/ 1130300 w 12192000"/>
              <a:gd name="connsiteY8-40" fmla="*/ 4343400 h 5557492"/>
              <a:gd name="connsiteX9-41" fmla="*/ 119695 w 12192000"/>
              <a:gd name="connsiteY9-42" fmla="*/ 4120344 h 5557492"/>
              <a:gd name="connsiteX10-43" fmla="*/ 0 w 12192000"/>
              <a:gd name="connsiteY10-44" fmla="*/ 4109423 h 5557492"/>
              <a:gd name="connsiteX11-45" fmla="*/ 0 w 12192000"/>
              <a:gd name="connsiteY11-46" fmla="*/ 0 h 5557492"/>
              <a:gd name="connsiteX0-47" fmla="*/ 0 w 12192000"/>
              <a:gd name="connsiteY0-48" fmla="*/ 0 h 5532432"/>
              <a:gd name="connsiteX1-49" fmla="*/ 12192000 w 12192000"/>
              <a:gd name="connsiteY1-50" fmla="*/ 0 h 5532432"/>
              <a:gd name="connsiteX2-51" fmla="*/ 12192000 w 12192000"/>
              <a:gd name="connsiteY2-52" fmla="*/ 2539753 h 5532432"/>
              <a:gd name="connsiteX3-53" fmla="*/ 11860795 w 12192000"/>
              <a:gd name="connsiteY3-54" fmla="*/ 2859162 h 5532432"/>
              <a:gd name="connsiteX4-55" fmla="*/ 10845800 w 12192000"/>
              <a:gd name="connsiteY4-56" fmla="*/ 4216400 h 5532432"/>
              <a:gd name="connsiteX5-57" fmla="*/ 7480300 w 12192000"/>
              <a:gd name="connsiteY5-58" fmla="*/ 4140200 h 5532432"/>
              <a:gd name="connsiteX6-59" fmla="*/ 4787901 w 12192000"/>
              <a:gd name="connsiteY6-60" fmla="*/ 5308600 h 5532432"/>
              <a:gd name="connsiteX7-61" fmla="*/ 2908300 w 12192000"/>
              <a:gd name="connsiteY7-62" fmla="*/ 5448300 h 5532432"/>
              <a:gd name="connsiteX8-63" fmla="*/ 1130300 w 12192000"/>
              <a:gd name="connsiteY8-64" fmla="*/ 4343400 h 5532432"/>
              <a:gd name="connsiteX9-65" fmla="*/ 119695 w 12192000"/>
              <a:gd name="connsiteY9-66" fmla="*/ 4120344 h 5532432"/>
              <a:gd name="connsiteX10-67" fmla="*/ 0 w 12192000"/>
              <a:gd name="connsiteY10-68" fmla="*/ 4109423 h 5532432"/>
              <a:gd name="connsiteX11-69" fmla="*/ 0 w 12192000"/>
              <a:gd name="connsiteY11-70" fmla="*/ 0 h 5532432"/>
              <a:gd name="connsiteX0-71" fmla="*/ 0 w 12192000"/>
              <a:gd name="connsiteY0-72" fmla="*/ 0 h 5532432"/>
              <a:gd name="connsiteX1-73" fmla="*/ 12192000 w 12192000"/>
              <a:gd name="connsiteY1-74" fmla="*/ 0 h 5532432"/>
              <a:gd name="connsiteX2-75" fmla="*/ 12192000 w 12192000"/>
              <a:gd name="connsiteY2-76" fmla="*/ 2539753 h 5532432"/>
              <a:gd name="connsiteX3-77" fmla="*/ 11949695 w 12192000"/>
              <a:gd name="connsiteY3-78" fmla="*/ 3227462 h 5532432"/>
              <a:gd name="connsiteX4-79" fmla="*/ 10845800 w 12192000"/>
              <a:gd name="connsiteY4-80" fmla="*/ 4216400 h 5532432"/>
              <a:gd name="connsiteX5-81" fmla="*/ 7480300 w 12192000"/>
              <a:gd name="connsiteY5-82" fmla="*/ 4140200 h 5532432"/>
              <a:gd name="connsiteX6-83" fmla="*/ 4787901 w 12192000"/>
              <a:gd name="connsiteY6-84" fmla="*/ 5308600 h 5532432"/>
              <a:gd name="connsiteX7-85" fmla="*/ 2908300 w 12192000"/>
              <a:gd name="connsiteY7-86" fmla="*/ 5448300 h 5532432"/>
              <a:gd name="connsiteX8-87" fmla="*/ 1130300 w 12192000"/>
              <a:gd name="connsiteY8-88" fmla="*/ 4343400 h 5532432"/>
              <a:gd name="connsiteX9-89" fmla="*/ 119695 w 12192000"/>
              <a:gd name="connsiteY9-90" fmla="*/ 4120344 h 5532432"/>
              <a:gd name="connsiteX10-91" fmla="*/ 0 w 12192000"/>
              <a:gd name="connsiteY10-92" fmla="*/ 4109423 h 5532432"/>
              <a:gd name="connsiteX11-93" fmla="*/ 0 w 12192000"/>
              <a:gd name="connsiteY11-94" fmla="*/ 0 h 5532432"/>
              <a:gd name="connsiteX0-95" fmla="*/ 0 w 12192000"/>
              <a:gd name="connsiteY0-96" fmla="*/ 0 h 5532432"/>
              <a:gd name="connsiteX1-97" fmla="*/ 12192000 w 12192000"/>
              <a:gd name="connsiteY1-98" fmla="*/ 0 h 5532432"/>
              <a:gd name="connsiteX2-99" fmla="*/ 12192000 w 12192000"/>
              <a:gd name="connsiteY2-100" fmla="*/ 2539753 h 5532432"/>
              <a:gd name="connsiteX3-101" fmla="*/ 11759195 w 12192000"/>
              <a:gd name="connsiteY3-102" fmla="*/ 3062362 h 5532432"/>
              <a:gd name="connsiteX4-103" fmla="*/ 10845800 w 12192000"/>
              <a:gd name="connsiteY4-104" fmla="*/ 4216400 h 5532432"/>
              <a:gd name="connsiteX5-105" fmla="*/ 7480300 w 12192000"/>
              <a:gd name="connsiteY5-106" fmla="*/ 4140200 h 5532432"/>
              <a:gd name="connsiteX6-107" fmla="*/ 4787901 w 12192000"/>
              <a:gd name="connsiteY6-108" fmla="*/ 5308600 h 5532432"/>
              <a:gd name="connsiteX7-109" fmla="*/ 2908300 w 12192000"/>
              <a:gd name="connsiteY7-110" fmla="*/ 5448300 h 5532432"/>
              <a:gd name="connsiteX8-111" fmla="*/ 1130300 w 12192000"/>
              <a:gd name="connsiteY8-112" fmla="*/ 4343400 h 5532432"/>
              <a:gd name="connsiteX9-113" fmla="*/ 119695 w 12192000"/>
              <a:gd name="connsiteY9-114" fmla="*/ 4120344 h 5532432"/>
              <a:gd name="connsiteX10-115" fmla="*/ 0 w 12192000"/>
              <a:gd name="connsiteY10-116" fmla="*/ 4109423 h 5532432"/>
              <a:gd name="connsiteX11-117" fmla="*/ 0 w 12192000"/>
              <a:gd name="connsiteY11-118" fmla="*/ 0 h 5532432"/>
              <a:gd name="connsiteX0-119" fmla="*/ 0 w 12192000"/>
              <a:gd name="connsiteY0-120" fmla="*/ 0 h 5532432"/>
              <a:gd name="connsiteX1-121" fmla="*/ 12192000 w 12192000"/>
              <a:gd name="connsiteY1-122" fmla="*/ 0 h 5532432"/>
              <a:gd name="connsiteX2-123" fmla="*/ 12192000 w 12192000"/>
              <a:gd name="connsiteY2-124" fmla="*/ 2539753 h 5532432"/>
              <a:gd name="connsiteX3-125" fmla="*/ 10845800 w 12192000"/>
              <a:gd name="connsiteY3-126" fmla="*/ 4216400 h 5532432"/>
              <a:gd name="connsiteX4-127" fmla="*/ 7480300 w 12192000"/>
              <a:gd name="connsiteY4-128" fmla="*/ 4140200 h 5532432"/>
              <a:gd name="connsiteX5-129" fmla="*/ 4787901 w 12192000"/>
              <a:gd name="connsiteY5-130" fmla="*/ 5308600 h 5532432"/>
              <a:gd name="connsiteX6-131" fmla="*/ 2908300 w 12192000"/>
              <a:gd name="connsiteY6-132" fmla="*/ 5448300 h 5532432"/>
              <a:gd name="connsiteX7-133" fmla="*/ 1130300 w 12192000"/>
              <a:gd name="connsiteY7-134" fmla="*/ 4343400 h 5532432"/>
              <a:gd name="connsiteX8-135" fmla="*/ 119695 w 12192000"/>
              <a:gd name="connsiteY8-136" fmla="*/ 4120344 h 5532432"/>
              <a:gd name="connsiteX9-137" fmla="*/ 0 w 12192000"/>
              <a:gd name="connsiteY9-138" fmla="*/ 4109423 h 5532432"/>
              <a:gd name="connsiteX10-139" fmla="*/ 0 w 12192000"/>
              <a:gd name="connsiteY10-140" fmla="*/ 0 h 5532432"/>
              <a:gd name="connsiteX0-141" fmla="*/ 0 w 12192000"/>
              <a:gd name="connsiteY0-142" fmla="*/ 0 h 5532432"/>
              <a:gd name="connsiteX1-143" fmla="*/ 12192000 w 12192000"/>
              <a:gd name="connsiteY1-144" fmla="*/ 0 h 5532432"/>
              <a:gd name="connsiteX2-145" fmla="*/ 12192000 w 12192000"/>
              <a:gd name="connsiteY2-146" fmla="*/ 2539753 h 5532432"/>
              <a:gd name="connsiteX3-147" fmla="*/ 10845800 w 12192000"/>
              <a:gd name="connsiteY3-148" fmla="*/ 4216400 h 5532432"/>
              <a:gd name="connsiteX4-149" fmla="*/ 7480300 w 12192000"/>
              <a:gd name="connsiteY4-150" fmla="*/ 4140200 h 5532432"/>
              <a:gd name="connsiteX5-151" fmla="*/ 4787901 w 12192000"/>
              <a:gd name="connsiteY5-152" fmla="*/ 5308600 h 5532432"/>
              <a:gd name="connsiteX6-153" fmla="*/ 2908300 w 12192000"/>
              <a:gd name="connsiteY6-154" fmla="*/ 5448300 h 5532432"/>
              <a:gd name="connsiteX7-155" fmla="*/ 1130300 w 12192000"/>
              <a:gd name="connsiteY7-156" fmla="*/ 4343400 h 5532432"/>
              <a:gd name="connsiteX8-157" fmla="*/ 119695 w 12192000"/>
              <a:gd name="connsiteY8-158" fmla="*/ 4120344 h 5532432"/>
              <a:gd name="connsiteX9-159" fmla="*/ 0 w 12192000"/>
              <a:gd name="connsiteY9-160" fmla="*/ 4109423 h 5532432"/>
              <a:gd name="connsiteX10-161" fmla="*/ 0 w 12192000"/>
              <a:gd name="connsiteY10-162" fmla="*/ 0 h 5532432"/>
              <a:gd name="connsiteX0-163" fmla="*/ 0 w 12192000"/>
              <a:gd name="connsiteY0-164" fmla="*/ 0 h 5583089"/>
              <a:gd name="connsiteX1-165" fmla="*/ 12192000 w 12192000"/>
              <a:gd name="connsiteY1-166" fmla="*/ 0 h 5583089"/>
              <a:gd name="connsiteX2-167" fmla="*/ 12192000 w 12192000"/>
              <a:gd name="connsiteY2-168" fmla="*/ 2539753 h 5583089"/>
              <a:gd name="connsiteX3-169" fmla="*/ 10845800 w 12192000"/>
              <a:gd name="connsiteY3-170" fmla="*/ 4216400 h 5583089"/>
              <a:gd name="connsiteX4-171" fmla="*/ 7480300 w 12192000"/>
              <a:gd name="connsiteY4-172" fmla="*/ 4140200 h 5583089"/>
              <a:gd name="connsiteX5-173" fmla="*/ 4787901 w 12192000"/>
              <a:gd name="connsiteY5-174" fmla="*/ 5308600 h 5583089"/>
              <a:gd name="connsiteX6-175" fmla="*/ 2908300 w 12192000"/>
              <a:gd name="connsiteY6-176" fmla="*/ 5448300 h 5583089"/>
              <a:gd name="connsiteX7-177" fmla="*/ 1130300 w 12192000"/>
              <a:gd name="connsiteY7-178" fmla="*/ 4343400 h 5583089"/>
              <a:gd name="connsiteX8-179" fmla="*/ 119695 w 12192000"/>
              <a:gd name="connsiteY8-180" fmla="*/ 4120344 h 5583089"/>
              <a:gd name="connsiteX9-181" fmla="*/ 0 w 12192000"/>
              <a:gd name="connsiteY9-182" fmla="*/ 4109423 h 5583089"/>
              <a:gd name="connsiteX10-183" fmla="*/ 0 w 12192000"/>
              <a:gd name="connsiteY10-184" fmla="*/ 0 h 5583089"/>
              <a:gd name="connsiteX0-185" fmla="*/ 0 w 12192000"/>
              <a:gd name="connsiteY0-186" fmla="*/ 0 h 5448300"/>
              <a:gd name="connsiteX1-187" fmla="*/ 12192000 w 12192000"/>
              <a:gd name="connsiteY1-188" fmla="*/ 0 h 5448300"/>
              <a:gd name="connsiteX2-189" fmla="*/ 12192000 w 12192000"/>
              <a:gd name="connsiteY2-190" fmla="*/ 2539753 h 5448300"/>
              <a:gd name="connsiteX3-191" fmla="*/ 10845800 w 12192000"/>
              <a:gd name="connsiteY3-192" fmla="*/ 4216400 h 5448300"/>
              <a:gd name="connsiteX4-193" fmla="*/ 7480300 w 12192000"/>
              <a:gd name="connsiteY4-194" fmla="*/ 4140200 h 5448300"/>
              <a:gd name="connsiteX5-195" fmla="*/ 2908300 w 12192000"/>
              <a:gd name="connsiteY5-196" fmla="*/ 5448300 h 5448300"/>
              <a:gd name="connsiteX6-197" fmla="*/ 1130300 w 12192000"/>
              <a:gd name="connsiteY6-198" fmla="*/ 4343400 h 5448300"/>
              <a:gd name="connsiteX7-199" fmla="*/ 119695 w 12192000"/>
              <a:gd name="connsiteY7-200" fmla="*/ 4120344 h 5448300"/>
              <a:gd name="connsiteX8-201" fmla="*/ 0 w 12192000"/>
              <a:gd name="connsiteY8-202" fmla="*/ 4109423 h 5448300"/>
              <a:gd name="connsiteX9-203" fmla="*/ 0 w 12192000"/>
              <a:gd name="connsiteY9-204" fmla="*/ 0 h 5448300"/>
              <a:gd name="connsiteX0-205" fmla="*/ 0 w 12192000"/>
              <a:gd name="connsiteY0-206" fmla="*/ 0 h 5867152"/>
              <a:gd name="connsiteX1-207" fmla="*/ 12192000 w 12192000"/>
              <a:gd name="connsiteY1-208" fmla="*/ 0 h 5867152"/>
              <a:gd name="connsiteX2-209" fmla="*/ 12192000 w 12192000"/>
              <a:gd name="connsiteY2-210" fmla="*/ 2539753 h 5867152"/>
              <a:gd name="connsiteX3-211" fmla="*/ 10845800 w 12192000"/>
              <a:gd name="connsiteY3-212" fmla="*/ 4216400 h 5867152"/>
              <a:gd name="connsiteX4-213" fmla="*/ 7480300 w 12192000"/>
              <a:gd name="connsiteY4-214" fmla="*/ 4140200 h 5867152"/>
              <a:gd name="connsiteX5-215" fmla="*/ 2908300 w 12192000"/>
              <a:gd name="connsiteY5-216" fmla="*/ 5448300 h 5867152"/>
              <a:gd name="connsiteX6-217" fmla="*/ 1130300 w 12192000"/>
              <a:gd name="connsiteY6-218" fmla="*/ 4343400 h 5867152"/>
              <a:gd name="connsiteX7-219" fmla="*/ 119695 w 12192000"/>
              <a:gd name="connsiteY7-220" fmla="*/ 4120344 h 5867152"/>
              <a:gd name="connsiteX8-221" fmla="*/ 0 w 12192000"/>
              <a:gd name="connsiteY8-222" fmla="*/ 4109423 h 5867152"/>
              <a:gd name="connsiteX9-223" fmla="*/ 0 w 12192000"/>
              <a:gd name="connsiteY9-224" fmla="*/ 0 h 5867152"/>
              <a:gd name="connsiteX0-225" fmla="*/ 0 w 12192000"/>
              <a:gd name="connsiteY0-226" fmla="*/ 0 h 5448307"/>
              <a:gd name="connsiteX1-227" fmla="*/ 12192000 w 12192000"/>
              <a:gd name="connsiteY1-228" fmla="*/ 0 h 5448307"/>
              <a:gd name="connsiteX2-229" fmla="*/ 12192000 w 12192000"/>
              <a:gd name="connsiteY2-230" fmla="*/ 2539753 h 5448307"/>
              <a:gd name="connsiteX3-231" fmla="*/ 10845800 w 12192000"/>
              <a:gd name="connsiteY3-232" fmla="*/ 4216400 h 5448307"/>
              <a:gd name="connsiteX4-233" fmla="*/ 7480300 w 12192000"/>
              <a:gd name="connsiteY4-234" fmla="*/ 4140200 h 5448307"/>
              <a:gd name="connsiteX5-235" fmla="*/ 2908300 w 12192000"/>
              <a:gd name="connsiteY5-236" fmla="*/ 5448300 h 5448307"/>
              <a:gd name="connsiteX6-237" fmla="*/ 119695 w 12192000"/>
              <a:gd name="connsiteY6-238" fmla="*/ 4120344 h 5448307"/>
              <a:gd name="connsiteX7-239" fmla="*/ 0 w 12192000"/>
              <a:gd name="connsiteY7-240" fmla="*/ 4109423 h 5448307"/>
              <a:gd name="connsiteX8-241" fmla="*/ 0 w 12192000"/>
              <a:gd name="connsiteY8-242" fmla="*/ 0 h 5448307"/>
              <a:gd name="connsiteX0-243" fmla="*/ 0 w 12192000"/>
              <a:gd name="connsiteY0-244" fmla="*/ 0 h 5448317"/>
              <a:gd name="connsiteX1-245" fmla="*/ 12192000 w 12192000"/>
              <a:gd name="connsiteY1-246" fmla="*/ 0 h 5448317"/>
              <a:gd name="connsiteX2-247" fmla="*/ 12192000 w 12192000"/>
              <a:gd name="connsiteY2-248" fmla="*/ 2539753 h 5448317"/>
              <a:gd name="connsiteX3-249" fmla="*/ 10845800 w 12192000"/>
              <a:gd name="connsiteY3-250" fmla="*/ 4216400 h 5448317"/>
              <a:gd name="connsiteX4-251" fmla="*/ 7480300 w 12192000"/>
              <a:gd name="connsiteY4-252" fmla="*/ 4140200 h 5448317"/>
              <a:gd name="connsiteX5-253" fmla="*/ 2908300 w 12192000"/>
              <a:gd name="connsiteY5-254" fmla="*/ 5448300 h 5448317"/>
              <a:gd name="connsiteX6-255" fmla="*/ 0 w 12192000"/>
              <a:gd name="connsiteY6-256" fmla="*/ 4109423 h 5448317"/>
              <a:gd name="connsiteX7-257" fmla="*/ 0 w 12192000"/>
              <a:gd name="connsiteY7-258" fmla="*/ 0 h 5448317"/>
              <a:gd name="connsiteX0-259" fmla="*/ 0 w 12192000"/>
              <a:gd name="connsiteY0-260" fmla="*/ 0 h 5448313"/>
              <a:gd name="connsiteX1-261" fmla="*/ 12192000 w 12192000"/>
              <a:gd name="connsiteY1-262" fmla="*/ 0 h 5448313"/>
              <a:gd name="connsiteX2-263" fmla="*/ 12192000 w 12192000"/>
              <a:gd name="connsiteY2-264" fmla="*/ 2539753 h 5448313"/>
              <a:gd name="connsiteX3-265" fmla="*/ 10845800 w 12192000"/>
              <a:gd name="connsiteY3-266" fmla="*/ 4216400 h 5448313"/>
              <a:gd name="connsiteX4-267" fmla="*/ 7480300 w 12192000"/>
              <a:gd name="connsiteY4-268" fmla="*/ 4140200 h 5448313"/>
              <a:gd name="connsiteX5-269" fmla="*/ 2908300 w 12192000"/>
              <a:gd name="connsiteY5-270" fmla="*/ 5448300 h 5448313"/>
              <a:gd name="connsiteX6-271" fmla="*/ 0 w 12192000"/>
              <a:gd name="connsiteY6-272" fmla="*/ 4109423 h 5448313"/>
              <a:gd name="connsiteX7-273" fmla="*/ 0 w 12192000"/>
              <a:gd name="connsiteY7-274" fmla="*/ 0 h 5448313"/>
              <a:gd name="connsiteX0-275" fmla="*/ 0 w 12192000"/>
              <a:gd name="connsiteY0-276" fmla="*/ 0 h 5448316"/>
              <a:gd name="connsiteX1-277" fmla="*/ 12192000 w 12192000"/>
              <a:gd name="connsiteY1-278" fmla="*/ 0 h 5448316"/>
              <a:gd name="connsiteX2-279" fmla="*/ 12192000 w 12192000"/>
              <a:gd name="connsiteY2-280" fmla="*/ 2539753 h 5448316"/>
              <a:gd name="connsiteX3-281" fmla="*/ 10782300 w 12192000"/>
              <a:gd name="connsiteY3-282" fmla="*/ 4610100 h 5448316"/>
              <a:gd name="connsiteX4-283" fmla="*/ 7480300 w 12192000"/>
              <a:gd name="connsiteY4-284" fmla="*/ 4140200 h 5448316"/>
              <a:gd name="connsiteX5-285" fmla="*/ 2908300 w 12192000"/>
              <a:gd name="connsiteY5-286" fmla="*/ 5448300 h 5448316"/>
              <a:gd name="connsiteX6-287" fmla="*/ 0 w 12192000"/>
              <a:gd name="connsiteY6-288" fmla="*/ 4109423 h 5448316"/>
              <a:gd name="connsiteX7-289" fmla="*/ 0 w 12192000"/>
              <a:gd name="connsiteY7-290" fmla="*/ 0 h 5448316"/>
              <a:gd name="connsiteX0-291" fmla="*/ 0 w 12192000"/>
              <a:gd name="connsiteY0-292" fmla="*/ 0 h 5448317"/>
              <a:gd name="connsiteX1-293" fmla="*/ 12192000 w 12192000"/>
              <a:gd name="connsiteY1-294" fmla="*/ 0 h 5448317"/>
              <a:gd name="connsiteX2-295" fmla="*/ 12192000 w 12192000"/>
              <a:gd name="connsiteY2-296" fmla="*/ 2539753 h 5448317"/>
              <a:gd name="connsiteX3-297" fmla="*/ 10629900 w 12192000"/>
              <a:gd name="connsiteY3-298" fmla="*/ 4457700 h 5448317"/>
              <a:gd name="connsiteX4-299" fmla="*/ 7480300 w 12192000"/>
              <a:gd name="connsiteY4-300" fmla="*/ 4140200 h 5448317"/>
              <a:gd name="connsiteX5-301" fmla="*/ 2908300 w 12192000"/>
              <a:gd name="connsiteY5-302" fmla="*/ 5448300 h 5448317"/>
              <a:gd name="connsiteX6-303" fmla="*/ 0 w 12192000"/>
              <a:gd name="connsiteY6-304" fmla="*/ 4109423 h 5448317"/>
              <a:gd name="connsiteX7-305" fmla="*/ 0 w 12192000"/>
              <a:gd name="connsiteY7-306" fmla="*/ 0 h 5448317"/>
              <a:gd name="connsiteX0-307" fmla="*/ 0 w 12192000"/>
              <a:gd name="connsiteY0-308" fmla="*/ 0 h 5448300"/>
              <a:gd name="connsiteX1-309" fmla="*/ 12192000 w 12192000"/>
              <a:gd name="connsiteY1-310" fmla="*/ 0 h 5448300"/>
              <a:gd name="connsiteX2-311" fmla="*/ 12192000 w 12192000"/>
              <a:gd name="connsiteY2-312" fmla="*/ 2539753 h 5448300"/>
              <a:gd name="connsiteX3-313" fmla="*/ 10629900 w 12192000"/>
              <a:gd name="connsiteY3-314" fmla="*/ 4457700 h 5448300"/>
              <a:gd name="connsiteX4-315" fmla="*/ 6908800 w 12192000"/>
              <a:gd name="connsiteY4-316" fmla="*/ 4114800 h 5448300"/>
              <a:gd name="connsiteX5-317" fmla="*/ 2908300 w 12192000"/>
              <a:gd name="connsiteY5-318" fmla="*/ 5448300 h 5448300"/>
              <a:gd name="connsiteX6-319" fmla="*/ 0 w 12192000"/>
              <a:gd name="connsiteY6-320" fmla="*/ 4109423 h 5448300"/>
              <a:gd name="connsiteX7-321" fmla="*/ 0 w 12192000"/>
              <a:gd name="connsiteY7-322" fmla="*/ 0 h 5448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2539753"/>
                </a:lnTo>
                <a:cubicBezTo>
                  <a:pt x="11743267" y="3098635"/>
                  <a:pt x="11510433" y="4195192"/>
                  <a:pt x="10629900" y="4457700"/>
                </a:cubicBezTo>
                <a:cubicBezTo>
                  <a:pt x="9749367" y="4720208"/>
                  <a:pt x="8195733" y="3949700"/>
                  <a:pt x="6908800" y="4114800"/>
                </a:cubicBezTo>
                <a:cubicBezTo>
                  <a:pt x="5621867" y="4279900"/>
                  <a:pt x="4059767" y="5449196"/>
                  <a:pt x="2908300" y="5448300"/>
                </a:cubicBezTo>
                <a:cubicBezTo>
                  <a:pt x="1756833" y="5447404"/>
                  <a:pt x="484717" y="5017473"/>
                  <a:pt x="0" y="4109423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lt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749299" y="322262"/>
            <a:ext cx="1635579" cy="3254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38992" y="331092"/>
            <a:ext cx="1256191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400" b="1" dirty="0">
                <a:solidFill>
                  <a:schemeClr val="accent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SHOPEE</a:t>
            </a:r>
            <a:endParaRPr lang="en-US" altLang="zh-CN" sz="1400" b="1" dirty="0">
              <a:solidFill>
                <a:schemeClr val="accent2"/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23630" y="2381250"/>
            <a:ext cx="3887092" cy="3887092"/>
            <a:chOff x="5334000" y="2608943"/>
            <a:chExt cx="3367313" cy="3367313"/>
          </a:xfrm>
        </p:grpSpPr>
        <p:sp>
          <p:nvSpPr>
            <p:cNvPr id="15" name="椭圆 14"/>
            <p:cNvSpPr/>
            <p:nvPr/>
          </p:nvSpPr>
          <p:spPr>
            <a:xfrm>
              <a:off x="6255657" y="3530600"/>
              <a:ext cx="1524000" cy="15240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6025243" y="3300186"/>
              <a:ext cx="1984828" cy="1984828"/>
            </a:xfrm>
            <a:prstGeom prst="ellipse">
              <a:avLst/>
            </a:prstGeom>
            <a:noFill/>
            <a:ln w="15081" cap="flat" cmpd="sng" algn="ctr">
              <a:solidFill>
                <a:schemeClr val="bg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5794828" y="3069772"/>
              <a:ext cx="2445657" cy="2445657"/>
            </a:xfrm>
            <a:prstGeom prst="ellipse">
              <a:avLst/>
            </a:prstGeom>
            <a:noFill/>
            <a:ln w="11113" cap="flat" cmpd="sng" algn="ctr">
              <a:solidFill>
                <a:schemeClr val="bg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5564414" y="2839357"/>
              <a:ext cx="2906485" cy="2906485"/>
            </a:xfrm>
            <a:prstGeom prst="ellipse">
              <a:avLst/>
            </a:prstGeom>
            <a:noFill/>
            <a:ln w="7144" cap="flat" cmpd="sng" algn="ctr">
              <a:solidFill>
                <a:schemeClr val="bg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5334000" y="2608943"/>
              <a:ext cx="3367313" cy="3367313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0" y="2320244"/>
            <a:ext cx="3367314" cy="4547281"/>
            <a:chOff x="0" y="2320244"/>
            <a:chExt cx="3367314" cy="4547281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1258" r="58337" b="1258"/>
            <a:stretch>
              <a:fillRect/>
            </a:stretch>
          </p:blipFill>
          <p:spPr>
            <a:xfrm>
              <a:off x="1567089" y="2381250"/>
              <a:ext cx="1400175" cy="2952750"/>
            </a:xfrm>
            <a:custGeom>
              <a:avLst/>
              <a:gdLst>
                <a:gd name="connsiteX0" fmla="*/ 138113 w 1400175"/>
                <a:gd name="connsiteY0" fmla="*/ 0 h 2952750"/>
                <a:gd name="connsiteX1" fmla="*/ 1262062 w 1400175"/>
                <a:gd name="connsiteY1" fmla="*/ 0 h 2952750"/>
                <a:gd name="connsiteX2" fmla="*/ 1400175 w 1400175"/>
                <a:gd name="connsiteY2" fmla="*/ 138113 h 2952750"/>
                <a:gd name="connsiteX3" fmla="*/ 1400175 w 1400175"/>
                <a:gd name="connsiteY3" fmla="*/ 2814637 h 2952750"/>
                <a:gd name="connsiteX4" fmla="*/ 1262062 w 1400175"/>
                <a:gd name="connsiteY4" fmla="*/ 2952750 h 2952750"/>
                <a:gd name="connsiteX5" fmla="*/ 138113 w 1400175"/>
                <a:gd name="connsiteY5" fmla="*/ 2952750 h 2952750"/>
                <a:gd name="connsiteX6" fmla="*/ 0 w 1400175"/>
                <a:gd name="connsiteY6" fmla="*/ 2814637 h 2952750"/>
                <a:gd name="connsiteX7" fmla="*/ 0 w 1400175"/>
                <a:gd name="connsiteY7" fmla="*/ 138113 h 2952750"/>
                <a:gd name="connsiteX8" fmla="*/ 138113 w 1400175"/>
                <a:gd name="connsiteY8" fmla="*/ 0 h 295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0175" h="2952750">
                  <a:moveTo>
                    <a:pt x="138113" y="0"/>
                  </a:moveTo>
                  <a:lnTo>
                    <a:pt x="1262062" y="0"/>
                  </a:lnTo>
                  <a:cubicBezTo>
                    <a:pt x="1338340" y="0"/>
                    <a:pt x="1400175" y="61835"/>
                    <a:pt x="1400175" y="138113"/>
                  </a:cubicBezTo>
                  <a:lnTo>
                    <a:pt x="1400175" y="2814637"/>
                  </a:lnTo>
                  <a:cubicBezTo>
                    <a:pt x="1400175" y="2890915"/>
                    <a:pt x="1338340" y="2952750"/>
                    <a:pt x="1262062" y="2952750"/>
                  </a:cubicBezTo>
                  <a:lnTo>
                    <a:pt x="138113" y="2952750"/>
                  </a:lnTo>
                  <a:cubicBezTo>
                    <a:pt x="61835" y="2952750"/>
                    <a:pt x="0" y="2890915"/>
                    <a:pt x="0" y="2814637"/>
                  </a:cubicBezTo>
                  <a:lnTo>
                    <a:pt x="0" y="138113"/>
                  </a:lnTo>
                  <a:cubicBezTo>
                    <a:pt x="0" y="61835"/>
                    <a:pt x="61835" y="0"/>
                    <a:pt x="138113" y="0"/>
                  </a:cubicBezTo>
                  <a:close/>
                </a:path>
              </a:pathLst>
            </a:cu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563"/>
            <a:stretch>
              <a:fillRect/>
            </a:stretch>
          </p:blipFill>
          <p:spPr>
            <a:xfrm>
              <a:off x="0" y="2320244"/>
              <a:ext cx="3367314" cy="4547281"/>
            </a:xfrm>
            <a:prstGeom prst="rect">
              <a:avLst/>
            </a:prstGeom>
          </p:spPr>
        </p:pic>
      </p:grpSp>
      <p:grpSp>
        <p:nvGrpSpPr>
          <p:cNvPr id="45" name="组合 44"/>
          <p:cNvGrpSpPr/>
          <p:nvPr/>
        </p:nvGrpSpPr>
        <p:grpSpPr>
          <a:xfrm>
            <a:off x="6930342" y="1463383"/>
            <a:ext cx="746760" cy="320040"/>
            <a:chOff x="-1905000" y="-901700"/>
            <a:chExt cx="1244600" cy="533400"/>
          </a:xfrm>
        </p:grpSpPr>
        <p:grpSp>
          <p:nvGrpSpPr>
            <p:cNvPr id="30" name="组合 29"/>
            <p:cNvGrpSpPr/>
            <p:nvPr/>
          </p:nvGrpSpPr>
          <p:grpSpPr>
            <a:xfrm>
              <a:off x="-1905000" y="-901700"/>
              <a:ext cx="1244600" cy="101600"/>
              <a:chOff x="-1905000" y="-901700"/>
              <a:chExt cx="1244600" cy="101600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-1905000" y="-685800"/>
              <a:ext cx="1244600" cy="101600"/>
              <a:chOff x="-1905000" y="-901700"/>
              <a:chExt cx="1244600" cy="101600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-1905000" y="-469900"/>
              <a:ext cx="1244600" cy="101600"/>
              <a:chOff x="-1905000" y="-901700"/>
              <a:chExt cx="1244600" cy="101600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3" name="文本框 22"/>
          <p:cNvSpPr txBox="1"/>
          <p:nvPr/>
        </p:nvSpPr>
        <p:spPr>
          <a:xfrm>
            <a:off x="4514392" y="1327115"/>
            <a:ext cx="262187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</a:rPr>
              <a:t>任务</a:t>
            </a:r>
            <a:r>
              <a:rPr lang="zh-CN" altLang="en-US" sz="32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</a:rPr>
              <a:t>十三</a:t>
            </a:r>
            <a:endParaRPr lang="zh-CN" altLang="en-US" sz="32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476702" y="1852455"/>
            <a:ext cx="6859707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Shopee平台套装优惠设置流程 </a:t>
            </a:r>
            <a:endParaRPr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52" name="任意多边形: 形状 51"/>
          <p:cNvSpPr/>
          <p:nvPr/>
        </p:nvSpPr>
        <p:spPr>
          <a:xfrm rot="19032915">
            <a:off x="10217997" y="-238686"/>
            <a:ext cx="1672737" cy="930596"/>
          </a:xfrm>
          <a:custGeom>
            <a:avLst/>
            <a:gdLst>
              <a:gd name="connsiteX0" fmla="*/ 667247 w 1672737"/>
              <a:gd name="connsiteY0" fmla="*/ 0 h 930596"/>
              <a:gd name="connsiteX1" fmla="*/ 1672737 w 1672737"/>
              <a:gd name="connsiteY1" fmla="*/ 930596 h 930596"/>
              <a:gd name="connsiteX2" fmla="*/ 465298 w 1672737"/>
              <a:gd name="connsiteY2" fmla="*/ 930595 h 930596"/>
              <a:gd name="connsiteX3" fmla="*/ 0 w 1672737"/>
              <a:gd name="connsiteY3" fmla="*/ 465297 h 930596"/>
              <a:gd name="connsiteX4" fmla="*/ 0 w 1672737"/>
              <a:gd name="connsiteY4" fmla="*/ 465298 h 930596"/>
              <a:gd name="connsiteX5" fmla="*/ 465298 w 1672737"/>
              <a:gd name="connsiteY5" fmla="*/ 0 h 93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2737" h="930596">
                <a:moveTo>
                  <a:pt x="667247" y="0"/>
                </a:moveTo>
                <a:lnTo>
                  <a:pt x="1672737" y="930596"/>
                </a:lnTo>
                <a:lnTo>
                  <a:pt x="465298" y="930595"/>
                </a:lnTo>
                <a:cubicBezTo>
                  <a:pt x="208321" y="930595"/>
                  <a:pt x="0" y="722274"/>
                  <a:pt x="0" y="465297"/>
                </a:cubicBezTo>
                <a:lnTo>
                  <a:pt x="0" y="465298"/>
                </a:lnTo>
                <a:cubicBezTo>
                  <a:pt x="0" y="208321"/>
                  <a:pt x="208321" y="0"/>
                  <a:pt x="465298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54" name="任意多边形: 形状 53"/>
          <p:cNvSpPr/>
          <p:nvPr/>
        </p:nvSpPr>
        <p:spPr>
          <a:xfrm rot="19032915">
            <a:off x="10357083" y="190650"/>
            <a:ext cx="2328284" cy="1596933"/>
          </a:xfrm>
          <a:custGeom>
            <a:avLst/>
            <a:gdLst>
              <a:gd name="connsiteX0" fmla="*/ 1757614 w 2328284"/>
              <a:gd name="connsiteY0" fmla="*/ 0 h 1596933"/>
              <a:gd name="connsiteX1" fmla="*/ 2328284 w 2328284"/>
              <a:gd name="connsiteY1" fmla="*/ 528164 h 1596933"/>
              <a:gd name="connsiteX2" fmla="*/ 1339122 w 2328284"/>
              <a:gd name="connsiteY2" fmla="*/ 1596933 h 1596933"/>
              <a:gd name="connsiteX3" fmla="*/ 798467 w 2328284"/>
              <a:gd name="connsiteY3" fmla="*/ 1596933 h 1596933"/>
              <a:gd name="connsiteX4" fmla="*/ 0 w 2328284"/>
              <a:gd name="connsiteY4" fmla="*/ 798466 h 1596933"/>
              <a:gd name="connsiteX5" fmla="*/ 0 w 2328284"/>
              <a:gd name="connsiteY5" fmla="*/ 798467 h 1596933"/>
              <a:gd name="connsiteX6" fmla="*/ 798467 w 2328284"/>
              <a:gd name="connsiteY6" fmla="*/ 0 h 159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28284" h="1596933">
                <a:moveTo>
                  <a:pt x="1757614" y="0"/>
                </a:moveTo>
                <a:lnTo>
                  <a:pt x="2328284" y="528164"/>
                </a:lnTo>
                <a:lnTo>
                  <a:pt x="1339122" y="1596933"/>
                </a:lnTo>
                <a:lnTo>
                  <a:pt x="798467" y="1596933"/>
                </a:lnTo>
                <a:cubicBezTo>
                  <a:pt x="357486" y="1596933"/>
                  <a:pt x="0" y="1239447"/>
                  <a:pt x="0" y="798466"/>
                </a:cubicBezTo>
                <a:lnTo>
                  <a:pt x="0" y="798467"/>
                </a:lnTo>
                <a:cubicBezTo>
                  <a:pt x="0" y="357486"/>
                  <a:pt x="357486" y="0"/>
                  <a:pt x="798467" y="0"/>
                </a:cubicBezTo>
                <a:close/>
              </a:path>
            </a:pathLst>
          </a:cu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2743787" y="325566"/>
            <a:ext cx="36791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6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Shopee</a:t>
            </a:r>
            <a:r>
              <a:rPr sz="1400" spc="6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电商平台实训课程</a:t>
            </a:r>
            <a:endParaRPr sz="1400" spc="600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pic>
        <p:nvPicPr>
          <p:cNvPr id="2" name="图片 1" descr="c2160989132221ef5abf87c594da40a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71870" y="4833620"/>
            <a:ext cx="2600960" cy="7391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2876550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步骤一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营销中心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385762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3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【填写基本信息栏位】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信息1：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在【套装优惠名称（Bundle Deal Name）】栏输入不超过25个字符的套装优惠名称，优惠券名称不会显示给买家。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信息2：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在【套装优惠期间（Bundle Deal Period）】栏选择套装优惠活动的期间，促销活动最多可设置90天。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4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343275" y="2803525"/>
            <a:ext cx="5274310" cy="486410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  <p:pic>
        <p:nvPicPr>
          <p:cNvPr id="5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091180" y="4432935"/>
            <a:ext cx="6009640" cy="549910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2876550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步骤一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营销中心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385762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3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【填写基本信息栏位】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信息3：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【套装优惠类型（Bundle Deal Type）】栏有三种促销类型。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1.【折扣固定百分比（Percentage Off）】：买家购买套装优惠中的商品可享有一定比例的折扣。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如下图，意为购买任意3件商品可享有20%的折扣。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3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b="16047"/>
          <a:stretch>
            <a:fillRect/>
          </a:stretch>
        </p:blipFill>
        <p:spPr>
          <a:xfrm>
            <a:off x="3197860" y="3327400"/>
            <a:ext cx="5998845" cy="1583690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2876550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步骤一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营销中心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385762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3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【填写基本信息栏位】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2.【折扣固定金额（Fixed Amount Off）】：买家购买套装优惠中的商品可享有固定金额折扣。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如下图，意为购买任意3件商品即可获得₱20折扣。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3.【组合价格（Bundle Price）】：买家以固定价格购买包套商品。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如下图，意为任意3件商品₱20。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10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6511" b="24234"/>
          <a:stretch>
            <a:fillRect/>
          </a:stretch>
        </p:blipFill>
        <p:spPr>
          <a:xfrm>
            <a:off x="1513205" y="3860165"/>
            <a:ext cx="4505960" cy="1333500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  <p:pic>
        <p:nvPicPr>
          <p:cNvPr id="11" name="图片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b="7214"/>
          <a:stretch>
            <a:fillRect/>
          </a:stretch>
        </p:blipFill>
        <p:spPr>
          <a:xfrm>
            <a:off x="6395720" y="3822065"/>
            <a:ext cx="3918585" cy="1371600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2876550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步骤一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营销中心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385762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3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【填写基本信息栏位】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信息4：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也可以点击【添加层级（+ Add Tier）】，为商品设置折扣层级，利用不同级别的折扣为大量下单的买家提供优惠。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2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69640" y="2771775"/>
            <a:ext cx="5768975" cy="2128520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2876550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步骤一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营销中心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385762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3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【填写基本信息栏位】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可以参考下方示例设置 3 种不同折扣层级：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如下图设置了三个层级，分别为：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层级1：买2件享10%折扣；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层级2：买3件享15%折扣；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层级3：买4件享20%折扣。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可以为任意类型的套装优惠添加折扣层级，【折扣固定金额（Fixed Amount Off）】和【组合价格（Bundle Price）】可同理设置折扣层级。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3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b="23088"/>
          <a:stretch>
            <a:fillRect/>
          </a:stretch>
        </p:blipFill>
        <p:spPr>
          <a:xfrm>
            <a:off x="5758498" y="1765300"/>
            <a:ext cx="5268595" cy="2081530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2876550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步骤一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营销中心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385762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3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【填写基本信息栏位】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信息5：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创建不同类型的套装优惠时，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卖家必须设置可享受优惠的【购买限额（Purchase Limit）】。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另外，套装优惠促销价必须低于商品单独出售的原价。如下图，意为购买限额10件。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12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b="6387"/>
          <a:stretch>
            <a:fillRect/>
          </a:stretch>
        </p:blipFill>
        <p:spPr>
          <a:xfrm>
            <a:off x="2221865" y="3382010"/>
            <a:ext cx="8428355" cy="907415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3302635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步骤一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营销中心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385762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4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【将商品添加到套餐优惠】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点击【添加商品（+Add Product）】，将商品添加到套餐优惠。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选择想要添加进套餐优惠的产品，点击【确认（Confirm）】完成添加。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15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t="5885" b="9396"/>
          <a:stretch>
            <a:fillRect/>
          </a:stretch>
        </p:blipFill>
        <p:spPr>
          <a:xfrm>
            <a:off x="5911850" y="2423795"/>
            <a:ext cx="4740275" cy="936625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  <p:pic>
        <p:nvPicPr>
          <p:cNvPr id="17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t="4712" b="20700"/>
          <a:stretch>
            <a:fillRect/>
          </a:stretch>
        </p:blipFill>
        <p:spPr>
          <a:xfrm>
            <a:off x="4817745" y="4202748"/>
            <a:ext cx="5266690" cy="1839595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3302635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步骤一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营销中心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385762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4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【将商品添加到套餐优惠】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也可以批量添加商品至优惠套餐，将页面切换至【上传商品列表（Upload Product List）】，点击【下载模板（Download Template）】，填写下载的模板表，并点击【上传文件（Select File）】，上传填写好的模板表，完成套餐优惠产品的批量添加。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18" name="图片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26031" t="8826" r="25693" b="38377"/>
          <a:stretch>
            <a:fillRect/>
          </a:stretch>
        </p:blipFill>
        <p:spPr>
          <a:xfrm>
            <a:off x="6216015" y="3180715"/>
            <a:ext cx="4584700" cy="2348230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  <p:sp>
        <p:nvSpPr>
          <p:cNvPr id="26" name="圆角矩形 25"/>
          <p:cNvSpPr/>
          <p:nvPr>
            <p:custDataLst>
              <p:tags r:id="rId7"/>
            </p:custDataLst>
          </p:nvPr>
        </p:nvSpPr>
        <p:spPr>
          <a:xfrm>
            <a:off x="1548130" y="3834765"/>
            <a:ext cx="4036695" cy="904240"/>
          </a:xfrm>
          <a:prstGeom prst="roundRect">
            <a:avLst/>
          </a:prstGeom>
          <a:noFill/>
          <a:ln w="38100" cap="flat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4" name="矩形 23"/>
          <p:cNvSpPr/>
          <p:nvPr>
            <p:custDataLst>
              <p:tags r:id="rId8"/>
            </p:custDataLst>
          </p:nvPr>
        </p:nvSpPr>
        <p:spPr>
          <a:xfrm>
            <a:off x="1687830" y="3838575"/>
            <a:ext cx="3757295" cy="852805"/>
          </a:xfrm>
          <a:prstGeom prst="rect">
            <a:avLst/>
          </a:prstGeom>
        </p:spPr>
        <p:txBody>
          <a:bodyPr wrap="square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【小提示】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使用【卖家中心（Seller Centre）】的套装优惠促销可以添加多达 1,000 种商品；使用 Shopee App 可添加多达 200 种商品。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1810385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步骤一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营销中心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385762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5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【批量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操作】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点击确定后，在套装优惠商品栏会出现所选商品，也可进行批量【关闭（Disable）】、【删除（Delete）】、【开启（Enable）】操作。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2" name="图片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t="3922"/>
          <a:stretch>
            <a:fillRect/>
          </a:stretch>
        </p:blipFill>
        <p:spPr>
          <a:xfrm>
            <a:off x="2887345" y="3287395"/>
            <a:ext cx="7098030" cy="1047750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2762250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步骤一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营销中心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385762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6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【确认（Confirm）】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确认所添加商品后，点击【确认（Confirm）】完成套餐优惠设置。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编辑完成后，会在套餐优惠处显示，可【编辑（Edit）】、【复制（Duplicate）】和【删除（Delete）】。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3" name="图片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475095" y="3094990"/>
            <a:ext cx="4103370" cy="2004060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  <p:pic>
        <p:nvPicPr>
          <p:cNvPr id="21" name="图片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t="50287"/>
          <a:stretch>
            <a:fillRect/>
          </a:stretch>
        </p:blipFill>
        <p:spPr>
          <a:xfrm>
            <a:off x="1454785" y="3522345"/>
            <a:ext cx="4330700" cy="1174750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866005" y="5866766"/>
            <a:ext cx="1220844" cy="523219"/>
            <a:chOff x="-1905000" y="-901700"/>
            <a:chExt cx="1244600" cy="533400"/>
          </a:xfrm>
        </p:grpSpPr>
        <p:grpSp>
          <p:nvGrpSpPr>
            <p:cNvPr id="25" name="组合 24"/>
            <p:cNvGrpSpPr/>
            <p:nvPr/>
          </p:nvGrpSpPr>
          <p:grpSpPr>
            <a:xfrm>
              <a:off x="-1905000" y="-901700"/>
              <a:ext cx="1244600" cy="101600"/>
              <a:chOff x="-1905000" y="-901700"/>
              <a:chExt cx="1244600" cy="101600"/>
            </a:xfrm>
          </p:grpSpPr>
          <p:sp>
            <p:nvSpPr>
              <p:cNvPr id="40" name="椭圆 39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-1905000" y="-685800"/>
              <a:ext cx="1244600" cy="101600"/>
              <a:chOff x="-1905000" y="-901700"/>
              <a:chExt cx="1244600" cy="101600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-1905000" y="-469900"/>
              <a:ext cx="1244600" cy="101600"/>
              <a:chOff x="-1905000" y="-901700"/>
              <a:chExt cx="1244600" cy="101600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4" name="矩形: 圆角 3"/>
            <p:cNvSpPr/>
            <p:nvPr/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5" name="矩形: 圆角 4"/>
            <p:cNvSpPr/>
            <p:nvPr/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6" name="矩形: 圆角 5"/>
            <p:cNvSpPr/>
            <p:nvPr/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教学目标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11" name="任意多边形: 形状 10"/>
          <p:cNvSpPr/>
          <p:nvPr/>
        </p:nvSpPr>
        <p:spPr>
          <a:xfrm>
            <a:off x="7729213" y="-2"/>
            <a:ext cx="4462788" cy="6858002"/>
          </a:xfrm>
          <a:custGeom>
            <a:avLst/>
            <a:gdLst>
              <a:gd name="connsiteX0" fmla="*/ 4665232 w 6146444"/>
              <a:gd name="connsiteY0" fmla="*/ 0 h 6858000"/>
              <a:gd name="connsiteX1" fmla="*/ 6146444 w 6146444"/>
              <a:gd name="connsiteY1" fmla="*/ 0 h 6858000"/>
              <a:gd name="connsiteX2" fmla="*/ 6146444 w 6146444"/>
              <a:gd name="connsiteY2" fmla="*/ 6858000 h 6858000"/>
              <a:gd name="connsiteX3" fmla="*/ 0 w 6146444"/>
              <a:gd name="connsiteY3" fmla="*/ 6858000 h 6858000"/>
              <a:gd name="connsiteX4" fmla="*/ 49977 w 6146444"/>
              <a:gd name="connsiteY4" fmla="*/ 6767484 h 6858000"/>
              <a:gd name="connsiteX5" fmla="*/ 1327701 w 6146444"/>
              <a:gd name="connsiteY5" fmla="*/ 5021943 h 6858000"/>
              <a:gd name="connsiteX6" fmla="*/ 4375701 w 6146444"/>
              <a:gd name="connsiteY6" fmla="*/ 3817257 h 6858000"/>
              <a:gd name="connsiteX7" fmla="*/ 5232044 w 6146444"/>
              <a:gd name="connsiteY7" fmla="*/ 1451429 h 6858000"/>
              <a:gd name="connsiteX8" fmla="*/ 4790492 w 6146444"/>
              <a:gd name="connsiteY8" fmla="*/ 237332 h 6858000"/>
              <a:gd name="connsiteX0-1" fmla="*/ 4665232 w 6146444"/>
              <a:gd name="connsiteY0-2" fmla="*/ 0 h 6858000"/>
              <a:gd name="connsiteX1-3" fmla="*/ 6146444 w 6146444"/>
              <a:gd name="connsiteY1-4" fmla="*/ 0 h 6858000"/>
              <a:gd name="connsiteX2-5" fmla="*/ 6146444 w 6146444"/>
              <a:gd name="connsiteY2-6" fmla="*/ 6858000 h 6858000"/>
              <a:gd name="connsiteX3-7" fmla="*/ 0 w 6146444"/>
              <a:gd name="connsiteY3-8" fmla="*/ 6858000 h 6858000"/>
              <a:gd name="connsiteX4-9" fmla="*/ 49977 w 6146444"/>
              <a:gd name="connsiteY4-10" fmla="*/ 6767484 h 6858000"/>
              <a:gd name="connsiteX5-11" fmla="*/ 4375701 w 6146444"/>
              <a:gd name="connsiteY5-12" fmla="*/ 3817257 h 6858000"/>
              <a:gd name="connsiteX6-13" fmla="*/ 5232044 w 6146444"/>
              <a:gd name="connsiteY6-14" fmla="*/ 1451429 h 6858000"/>
              <a:gd name="connsiteX7-15" fmla="*/ 4790492 w 6146444"/>
              <a:gd name="connsiteY7-16" fmla="*/ 237332 h 6858000"/>
              <a:gd name="connsiteX8-17" fmla="*/ 4665232 w 6146444"/>
              <a:gd name="connsiteY8-18" fmla="*/ 0 h 6858000"/>
              <a:gd name="connsiteX0-19" fmla="*/ 4665232 w 6146444"/>
              <a:gd name="connsiteY0-20" fmla="*/ 0 h 6858000"/>
              <a:gd name="connsiteX1-21" fmla="*/ 6146444 w 6146444"/>
              <a:gd name="connsiteY1-22" fmla="*/ 0 h 6858000"/>
              <a:gd name="connsiteX2-23" fmla="*/ 6146444 w 6146444"/>
              <a:gd name="connsiteY2-24" fmla="*/ 6858000 h 6858000"/>
              <a:gd name="connsiteX3-25" fmla="*/ 0 w 6146444"/>
              <a:gd name="connsiteY3-26" fmla="*/ 6858000 h 6858000"/>
              <a:gd name="connsiteX4-27" fmla="*/ 49977 w 6146444"/>
              <a:gd name="connsiteY4-28" fmla="*/ 6767484 h 6858000"/>
              <a:gd name="connsiteX5-29" fmla="*/ 4375701 w 6146444"/>
              <a:gd name="connsiteY5-30" fmla="*/ 3817257 h 6858000"/>
              <a:gd name="connsiteX6-31" fmla="*/ 5232044 w 6146444"/>
              <a:gd name="connsiteY6-32" fmla="*/ 1451429 h 6858000"/>
              <a:gd name="connsiteX7-33" fmla="*/ 4665232 w 6146444"/>
              <a:gd name="connsiteY7-34" fmla="*/ 0 h 6858000"/>
              <a:gd name="connsiteX0-35" fmla="*/ 4665232 w 6146444"/>
              <a:gd name="connsiteY0-36" fmla="*/ 0 h 6858000"/>
              <a:gd name="connsiteX1-37" fmla="*/ 6146444 w 6146444"/>
              <a:gd name="connsiteY1-38" fmla="*/ 0 h 6858000"/>
              <a:gd name="connsiteX2-39" fmla="*/ 6146444 w 6146444"/>
              <a:gd name="connsiteY2-40" fmla="*/ 6858000 h 6858000"/>
              <a:gd name="connsiteX3-41" fmla="*/ 0 w 6146444"/>
              <a:gd name="connsiteY3-42" fmla="*/ 6858000 h 6858000"/>
              <a:gd name="connsiteX4-43" fmla="*/ 49977 w 6146444"/>
              <a:gd name="connsiteY4-44" fmla="*/ 6767484 h 6858000"/>
              <a:gd name="connsiteX5-45" fmla="*/ 4375701 w 6146444"/>
              <a:gd name="connsiteY5-46" fmla="*/ 3817257 h 6858000"/>
              <a:gd name="connsiteX6-47" fmla="*/ 4665232 w 6146444"/>
              <a:gd name="connsiteY6-48" fmla="*/ 0 h 6858000"/>
              <a:gd name="connsiteX0-49" fmla="*/ 3431518 w 6146444"/>
              <a:gd name="connsiteY0-50" fmla="*/ 72571 h 6858000"/>
              <a:gd name="connsiteX1-51" fmla="*/ 6146444 w 6146444"/>
              <a:gd name="connsiteY1-52" fmla="*/ 0 h 6858000"/>
              <a:gd name="connsiteX2-53" fmla="*/ 6146444 w 6146444"/>
              <a:gd name="connsiteY2-54" fmla="*/ 6858000 h 6858000"/>
              <a:gd name="connsiteX3-55" fmla="*/ 0 w 6146444"/>
              <a:gd name="connsiteY3-56" fmla="*/ 6858000 h 6858000"/>
              <a:gd name="connsiteX4-57" fmla="*/ 49977 w 6146444"/>
              <a:gd name="connsiteY4-58" fmla="*/ 6767484 h 6858000"/>
              <a:gd name="connsiteX5-59" fmla="*/ 4375701 w 6146444"/>
              <a:gd name="connsiteY5-60" fmla="*/ 3817257 h 6858000"/>
              <a:gd name="connsiteX6-61" fmla="*/ 3431518 w 6146444"/>
              <a:gd name="connsiteY6-62" fmla="*/ 72571 h 6858000"/>
              <a:gd name="connsiteX0-63" fmla="*/ 3417004 w 6146444"/>
              <a:gd name="connsiteY0-64" fmla="*/ 0 h 6872515"/>
              <a:gd name="connsiteX1-65" fmla="*/ 6146444 w 6146444"/>
              <a:gd name="connsiteY1-66" fmla="*/ 14515 h 6872515"/>
              <a:gd name="connsiteX2-67" fmla="*/ 6146444 w 6146444"/>
              <a:gd name="connsiteY2-68" fmla="*/ 6872515 h 6872515"/>
              <a:gd name="connsiteX3-69" fmla="*/ 0 w 6146444"/>
              <a:gd name="connsiteY3-70" fmla="*/ 6872515 h 6872515"/>
              <a:gd name="connsiteX4-71" fmla="*/ 49977 w 6146444"/>
              <a:gd name="connsiteY4-72" fmla="*/ 6781999 h 6872515"/>
              <a:gd name="connsiteX5-73" fmla="*/ 4375701 w 6146444"/>
              <a:gd name="connsiteY5-74" fmla="*/ 3831772 h 6872515"/>
              <a:gd name="connsiteX6-75" fmla="*/ 3417004 w 6146444"/>
              <a:gd name="connsiteY6-76" fmla="*/ 0 h 6872515"/>
              <a:gd name="connsiteX0-77" fmla="*/ 3083175 w 6146444"/>
              <a:gd name="connsiteY0-78" fmla="*/ 0 h 6858001"/>
              <a:gd name="connsiteX1-79" fmla="*/ 6146444 w 6146444"/>
              <a:gd name="connsiteY1-80" fmla="*/ 1 h 6858001"/>
              <a:gd name="connsiteX2-81" fmla="*/ 6146444 w 6146444"/>
              <a:gd name="connsiteY2-82" fmla="*/ 6858001 h 6858001"/>
              <a:gd name="connsiteX3-83" fmla="*/ 0 w 6146444"/>
              <a:gd name="connsiteY3-84" fmla="*/ 6858001 h 6858001"/>
              <a:gd name="connsiteX4-85" fmla="*/ 49977 w 6146444"/>
              <a:gd name="connsiteY4-86" fmla="*/ 6767485 h 6858001"/>
              <a:gd name="connsiteX5-87" fmla="*/ 4375701 w 6146444"/>
              <a:gd name="connsiteY5-88" fmla="*/ 3817258 h 6858001"/>
              <a:gd name="connsiteX6-89" fmla="*/ 3083175 w 6146444"/>
              <a:gd name="connsiteY6-90" fmla="*/ 0 h 6858001"/>
              <a:gd name="connsiteX0-91" fmla="*/ 3083175 w 6146444"/>
              <a:gd name="connsiteY0-92" fmla="*/ 0 h 6858001"/>
              <a:gd name="connsiteX1-93" fmla="*/ 6146444 w 6146444"/>
              <a:gd name="connsiteY1-94" fmla="*/ 1 h 6858001"/>
              <a:gd name="connsiteX2-95" fmla="*/ 6146444 w 6146444"/>
              <a:gd name="connsiteY2-96" fmla="*/ 6858001 h 6858001"/>
              <a:gd name="connsiteX3-97" fmla="*/ 0 w 6146444"/>
              <a:gd name="connsiteY3-98" fmla="*/ 6858001 h 6858001"/>
              <a:gd name="connsiteX4-99" fmla="*/ 4375701 w 6146444"/>
              <a:gd name="connsiteY4-100" fmla="*/ 3817258 h 6858001"/>
              <a:gd name="connsiteX5-101" fmla="*/ 3083175 w 6146444"/>
              <a:gd name="connsiteY5-102" fmla="*/ 0 h 6858001"/>
              <a:gd name="connsiteX0-103" fmla="*/ 1370490 w 4433759"/>
              <a:gd name="connsiteY0-104" fmla="*/ 0 h 6858001"/>
              <a:gd name="connsiteX1-105" fmla="*/ 4433759 w 4433759"/>
              <a:gd name="connsiteY1-106" fmla="*/ 1 h 6858001"/>
              <a:gd name="connsiteX2-107" fmla="*/ 4433759 w 4433759"/>
              <a:gd name="connsiteY2-108" fmla="*/ 6858001 h 6858001"/>
              <a:gd name="connsiteX3-109" fmla="*/ 0 w 4433759"/>
              <a:gd name="connsiteY3-110" fmla="*/ 6843487 h 6858001"/>
              <a:gd name="connsiteX4-111" fmla="*/ 2663016 w 4433759"/>
              <a:gd name="connsiteY4-112" fmla="*/ 3817258 h 6858001"/>
              <a:gd name="connsiteX5-113" fmla="*/ 1370490 w 4433759"/>
              <a:gd name="connsiteY5-114" fmla="*/ 0 h 6858001"/>
              <a:gd name="connsiteX0-115" fmla="*/ 1370490 w 4433759"/>
              <a:gd name="connsiteY0-116" fmla="*/ 0 h 6858001"/>
              <a:gd name="connsiteX1-117" fmla="*/ 4433759 w 4433759"/>
              <a:gd name="connsiteY1-118" fmla="*/ 1 h 6858001"/>
              <a:gd name="connsiteX2-119" fmla="*/ 4433759 w 4433759"/>
              <a:gd name="connsiteY2-120" fmla="*/ 6858001 h 6858001"/>
              <a:gd name="connsiteX3-121" fmla="*/ 0 w 4433759"/>
              <a:gd name="connsiteY3-122" fmla="*/ 6843487 h 6858001"/>
              <a:gd name="connsiteX4-123" fmla="*/ 2663016 w 4433759"/>
              <a:gd name="connsiteY4-124" fmla="*/ 3817258 h 6858001"/>
              <a:gd name="connsiteX5-125" fmla="*/ 1370490 w 4433759"/>
              <a:gd name="connsiteY5-126" fmla="*/ 0 h 6858001"/>
              <a:gd name="connsiteX0-127" fmla="*/ 1497723 w 4560992"/>
              <a:gd name="connsiteY0-128" fmla="*/ 0 h 6858001"/>
              <a:gd name="connsiteX1-129" fmla="*/ 4560992 w 4560992"/>
              <a:gd name="connsiteY1-130" fmla="*/ 1 h 6858001"/>
              <a:gd name="connsiteX2-131" fmla="*/ 4560992 w 4560992"/>
              <a:gd name="connsiteY2-132" fmla="*/ 6858001 h 6858001"/>
              <a:gd name="connsiteX3-133" fmla="*/ 127233 w 4560992"/>
              <a:gd name="connsiteY3-134" fmla="*/ 6843487 h 6858001"/>
              <a:gd name="connsiteX4-135" fmla="*/ 1497723 w 4560992"/>
              <a:gd name="connsiteY4-136" fmla="*/ 0 h 6858001"/>
              <a:gd name="connsiteX0-137" fmla="*/ 1418031 w 4481300"/>
              <a:gd name="connsiteY0-138" fmla="*/ 0 h 6858001"/>
              <a:gd name="connsiteX1-139" fmla="*/ 4481300 w 4481300"/>
              <a:gd name="connsiteY1-140" fmla="*/ 1 h 6858001"/>
              <a:gd name="connsiteX2-141" fmla="*/ 4481300 w 4481300"/>
              <a:gd name="connsiteY2-142" fmla="*/ 6858001 h 6858001"/>
              <a:gd name="connsiteX3-143" fmla="*/ 47541 w 4481300"/>
              <a:gd name="connsiteY3-144" fmla="*/ 6843487 h 6858001"/>
              <a:gd name="connsiteX4-145" fmla="*/ 1418031 w 4481300"/>
              <a:gd name="connsiteY4-146" fmla="*/ 0 h 6858001"/>
              <a:gd name="connsiteX0-147" fmla="*/ 1370714 w 4433983"/>
              <a:gd name="connsiteY0-148" fmla="*/ 0 h 6858001"/>
              <a:gd name="connsiteX1-149" fmla="*/ 4433983 w 4433983"/>
              <a:gd name="connsiteY1-150" fmla="*/ 1 h 6858001"/>
              <a:gd name="connsiteX2-151" fmla="*/ 4433983 w 4433983"/>
              <a:gd name="connsiteY2-152" fmla="*/ 6858001 h 6858001"/>
              <a:gd name="connsiteX3-153" fmla="*/ 224 w 4433983"/>
              <a:gd name="connsiteY3-154" fmla="*/ 6843487 h 6858001"/>
              <a:gd name="connsiteX4-155" fmla="*/ 1370714 w 4433983"/>
              <a:gd name="connsiteY4-156" fmla="*/ 0 h 6858001"/>
              <a:gd name="connsiteX0-157" fmla="*/ 1399740 w 4463009"/>
              <a:gd name="connsiteY0-158" fmla="*/ 0 h 6858001"/>
              <a:gd name="connsiteX1-159" fmla="*/ 4463009 w 4463009"/>
              <a:gd name="connsiteY1-160" fmla="*/ 1 h 6858001"/>
              <a:gd name="connsiteX2-161" fmla="*/ 4463009 w 4463009"/>
              <a:gd name="connsiteY2-162" fmla="*/ 6858001 h 6858001"/>
              <a:gd name="connsiteX3-163" fmla="*/ 221 w 4463009"/>
              <a:gd name="connsiteY3-164" fmla="*/ 6858001 h 6858001"/>
              <a:gd name="connsiteX4-165" fmla="*/ 1399740 w 4463009"/>
              <a:gd name="connsiteY4-166" fmla="*/ 0 h 6858001"/>
              <a:gd name="connsiteX0-167" fmla="*/ 1399519 w 4462788"/>
              <a:gd name="connsiteY0-168" fmla="*/ 0 h 6858001"/>
              <a:gd name="connsiteX1-169" fmla="*/ 4462788 w 4462788"/>
              <a:gd name="connsiteY1-170" fmla="*/ 1 h 6858001"/>
              <a:gd name="connsiteX2-171" fmla="*/ 4462788 w 4462788"/>
              <a:gd name="connsiteY2-172" fmla="*/ 6858001 h 6858001"/>
              <a:gd name="connsiteX3-173" fmla="*/ 0 w 4462788"/>
              <a:gd name="connsiteY3-174" fmla="*/ 6858001 h 6858001"/>
              <a:gd name="connsiteX4-175" fmla="*/ 1399519 w 4462788"/>
              <a:gd name="connsiteY4-176" fmla="*/ 0 h 68580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462788" h="6858001">
                <a:moveTo>
                  <a:pt x="1399519" y="0"/>
                </a:moveTo>
                <a:lnTo>
                  <a:pt x="4462788" y="1"/>
                </a:lnTo>
                <a:lnTo>
                  <a:pt x="4462788" y="6858001"/>
                </a:lnTo>
                <a:lnTo>
                  <a:pt x="0" y="6858001"/>
                </a:lnTo>
                <a:cubicBezTo>
                  <a:pt x="1840769" y="3726543"/>
                  <a:pt x="3331188" y="3143553"/>
                  <a:pt x="1399519" y="0"/>
                </a:cubicBezTo>
                <a:close/>
              </a:path>
            </a:pathLst>
          </a:cu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 flipH="1">
            <a:off x="8824686" y="2310718"/>
            <a:ext cx="3367314" cy="4547281"/>
            <a:chOff x="0" y="2320244"/>
            <a:chExt cx="3367314" cy="4547281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1258" r="58337" b="1258"/>
            <a:stretch>
              <a:fillRect/>
            </a:stretch>
          </p:blipFill>
          <p:spPr>
            <a:xfrm>
              <a:off x="1567089" y="2381250"/>
              <a:ext cx="1400175" cy="2952750"/>
            </a:xfrm>
            <a:custGeom>
              <a:avLst/>
              <a:gdLst>
                <a:gd name="connsiteX0" fmla="*/ 138113 w 1400175"/>
                <a:gd name="connsiteY0" fmla="*/ 0 h 2952750"/>
                <a:gd name="connsiteX1" fmla="*/ 1262062 w 1400175"/>
                <a:gd name="connsiteY1" fmla="*/ 0 h 2952750"/>
                <a:gd name="connsiteX2" fmla="*/ 1400175 w 1400175"/>
                <a:gd name="connsiteY2" fmla="*/ 138113 h 2952750"/>
                <a:gd name="connsiteX3" fmla="*/ 1400175 w 1400175"/>
                <a:gd name="connsiteY3" fmla="*/ 2814637 h 2952750"/>
                <a:gd name="connsiteX4" fmla="*/ 1262062 w 1400175"/>
                <a:gd name="connsiteY4" fmla="*/ 2952750 h 2952750"/>
                <a:gd name="connsiteX5" fmla="*/ 138113 w 1400175"/>
                <a:gd name="connsiteY5" fmla="*/ 2952750 h 2952750"/>
                <a:gd name="connsiteX6" fmla="*/ 0 w 1400175"/>
                <a:gd name="connsiteY6" fmla="*/ 2814637 h 2952750"/>
                <a:gd name="connsiteX7" fmla="*/ 0 w 1400175"/>
                <a:gd name="connsiteY7" fmla="*/ 138113 h 2952750"/>
                <a:gd name="connsiteX8" fmla="*/ 138113 w 1400175"/>
                <a:gd name="connsiteY8" fmla="*/ 0 h 295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0175" h="2952750">
                  <a:moveTo>
                    <a:pt x="138113" y="0"/>
                  </a:moveTo>
                  <a:lnTo>
                    <a:pt x="1262062" y="0"/>
                  </a:lnTo>
                  <a:cubicBezTo>
                    <a:pt x="1338340" y="0"/>
                    <a:pt x="1400175" y="61835"/>
                    <a:pt x="1400175" y="138113"/>
                  </a:cubicBezTo>
                  <a:lnTo>
                    <a:pt x="1400175" y="2814637"/>
                  </a:lnTo>
                  <a:cubicBezTo>
                    <a:pt x="1400175" y="2890915"/>
                    <a:pt x="1338340" y="2952750"/>
                    <a:pt x="1262062" y="2952750"/>
                  </a:cubicBezTo>
                  <a:lnTo>
                    <a:pt x="138113" y="2952750"/>
                  </a:lnTo>
                  <a:cubicBezTo>
                    <a:pt x="61835" y="2952750"/>
                    <a:pt x="0" y="2890915"/>
                    <a:pt x="0" y="2814637"/>
                  </a:cubicBezTo>
                  <a:lnTo>
                    <a:pt x="0" y="138113"/>
                  </a:lnTo>
                  <a:cubicBezTo>
                    <a:pt x="0" y="61835"/>
                    <a:pt x="61835" y="0"/>
                    <a:pt x="138113" y="0"/>
                  </a:cubicBezTo>
                  <a:close/>
                </a:path>
              </a:pathLst>
            </a:cu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563"/>
            <a:stretch>
              <a:fillRect/>
            </a:stretch>
          </p:blipFill>
          <p:spPr>
            <a:xfrm>
              <a:off x="0" y="2320244"/>
              <a:ext cx="3367314" cy="4547281"/>
            </a:xfrm>
            <a:prstGeom prst="rect">
              <a:avLst/>
            </a:prstGeom>
          </p:spPr>
        </p:pic>
      </p:grpSp>
      <p:sp>
        <p:nvSpPr>
          <p:cNvPr id="15" name="矩形 14"/>
          <p:cNvSpPr/>
          <p:nvPr/>
        </p:nvSpPr>
        <p:spPr>
          <a:xfrm>
            <a:off x="1200150" y="1753869"/>
            <a:ext cx="289560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D8C0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知识目标</a:t>
            </a:r>
            <a:endParaRPr lang="zh-CN" altLang="en-US" sz="2800" dirty="0">
              <a:solidFill>
                <a:srgbClr val="FD8C0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257935" y="2275819"/>
            <a:ext cx="1706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Knowledge goals</a:t>
            </a:r>
            <a:endParaRPr lang="zh-CN" altLang="en-US" sz="1000" spc="300" dirty="0">
              <a:solidFill>
                <a:schemeClr val="tx1">
                  <a:lumMod val="50000"/>
                  <a:lumOff val="50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200150" y="2598976"/>
            <a:ext cx="6096000" cy="8299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1.了解套装优惠的意义。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2.了解套装优惠的活动设置流程。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200150" y="4629861"/>
            <a:ext cx="6096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1.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能够为产品设置套装优惠。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00150" y="3877309"/>
            <a:ext cx="2895600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800" dirty="0">
                <a:solidFill>
                  <a:srgbClr val="FD8C0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技能目标</a:t>
            </a:r>
            <a:endParaRPr lang="zh-CN" altLang="en-US" sz="2800" dirty="0">
              <a:solidFill>
                <a:srgbClr val="FD8C0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57935" y="4399259"/>
            <a:ext cx="1300480" cy="24511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1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skill goals</a:t>
            </a:r>
            <a:endParaRPr lang="zh-CN" altLang="en-US" sz="1000" spc="300" dirty="0">
              <a:solidFill>
                <a:schemeClr val="tx1">
                  <a:lumMod val="50000"/>
                  <a:lumOff val="50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任务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实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训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11" name="任意多边形: 形状 10"/>
          <p:cNvSpPr/>
          <p:nvPr/>
        </p:nvSpPr>
        <p:spPr>
          <a:xfrm>
            <a:off x="7729213" y="-2"/>
            <a:ext cx="4462788" cy="6858002"/>
          </a:xfrm>
          <a:custGeom>
            <a:avLst/>
            <a:gdLst>
              <a:gd name="connsiteX0" fmla="*/ 4665232 w 6146444"/>
              <a:gd name="connsiteY0" fmla="*/ 0 h 6858000"/>
              <a:gd name="connsiteX1" fmla="*/ 6146444 w 6146444"/>
              <a:gd name="connsiteY1" fmla="*/ 0 h 6858000"/>
              <a:gd name="connsiteX2" fmla="*/ 6146444 w 6146444"/>
              <a:gd name="connsiteY2" fmla="*/ 6858000 h 6858000"/>
              <a:gd name="connsiteX3" fmla="*/ 0 w 6146444"/>
              <a:gd name="connsiteY3" fmla="*/ 6858000 h 6858000"/>
              <a:gd name="connsiteX4" fmla="*/ 49977 w 6146444"/>
              <a:gd name="connsiteY4" fmla="*/ 6767484 h 6858000"/>
              <a:gd name="connsiteX5" fmla="*/ 1327701 w 6146444"/>
              <a:gd name="connsiteY5" fmla="*/ 5021943 h 6858000"/>
              <a:gd name="connsiteX6" fmla="*/ 4375701 w 6146444"/>
              <a:gd name="connsiteY6" fmla="*/ 3817257 h 6858000"/>
              <a:gd name="connsiteX7" fmla="*/ 5232044 w 6146444"/>
              <a:gd name="connsiteY7" fmla="*/ 1451429 h 6858000"/>
              <a:gd name="connsiteX8" fmla="*/ 4790492 w 6146444"/>
              <a:gd name="connsiteY8" fmla="*/ 237332 h 6858000"/>
              <a:gd name="connsiteX0-1" fmla="*/ 4665232 w 6146444"/>
              <a:gd name="connsiteY0-2" fmla="*/ 0 h 6858000"/>
              <a:gd name="connsiteX1-3" fmla="*/ 6146444 w 6146444"/>
              <a:gd name="connsiteY1-4" fmla="*/ 0 h 6858000"/>
              <a:gd name="connsiteX2-5" fmla="*/ 6146444 w 6146444"/>
              <a:gd name="connsiteY2-6" fmla="*/ 6858000 h 6858000"/>
              <a:gd name="connsiteX3-7" fmla="*/ 0 w 6146444"/>
              <a:gd name="connsiteY3-8" fmla="*/ 6858000 h 6858000"/>
              <a:gd name="connsiteX4-9" fmla="*/ 49977 w 6146444"/>
              <a:gd name="connsiteY4-10" fmla="*/ 6767484 h 6858000"/>
              <a:gd name="connsiteX5-11" fmla="*/ 4375701 w 6146444"/>
              <a:gd name="connsiteY5-12" fmla="*/ 3817257 h 6858000"/>
              <a:gd name="connsiteX6-13" fmla="*/ 5232044 w 6146444"/>
              <a:gd name="connsiteY6-14" fmla="*/ 1451429 h 6858000"/>
              <a:gd name="connsiteX7-15" fmla="*/ 4790492 w 6146444"/>
              <a:gd name="connsiteY7-16" fmla="*/ 237332 h 6858000"/>
              <a:gd name="connsiteX8-17" fmla="*/ 4665232 w 6146444"/>
              <a:gd name="connsiteY8-18" fmla="*/ 0 h 6858000"/>
              <a:gd name="connsiteX0-19" fmla="*/ 4665232 w 6146444"/>
              <a:gd name="connsiteY0-20" fmla="*/ 0 h 6858000"/>
              <a:gd name="connsiteX1-21" fmla="*/ 6146444 w 6146444"/>
              <a:gd name="connsiteY1-22" fmla="*/ 0 h 6858000"/>
              <a:gd name="connsiteX2-23" fmla="*/ 6146444 w 6146444"/>
              <a:gd name="connsiteY2-24" fmla="*/ 6858000 h 6858000"/>
              <a:gd name="connsiteX3-25" fmla="*/ 0 w 6146444"/>
              <a:gd name="connsiteY3-26" fmla="*/ 6858000 h 6858000"/>
              <a:gd name="connsiteX4-27" fmla="*/ 49977 w 6146444"/>
              <a:gd name="connsiteY4-28" fmla="*/ 6767484 h 6858000"/>
              <a:gd name="connsiteX5-29" fmla="*/ 4375701 w 6146444"/>
              <a:gd name="connsiteY5-30" fmla="*/ 3817257 h 6858000"/>
              <a:gd name="connsiteX6-31" fmla="*/ 5232044 w 6146444"/>
              <a:gd name="connsiteY6-32" fmla="*/ 1451429 h 6858000"/>
              <a:gd name="connsiteX7-33" fmla="*/ 4665232 w 6146444"/>
              <a:gd name="connsiteY7-34" fmla="*/ 0 h 6858000"/>
              <a:gd name="connsiteX0-35" fmla="*/ 4665232 w 6146444"/>
              <a:gd name="connsiteY0-36" fmla="*/ 0 h 6858000"/>
              <a:gd name="connsiteX1-37" fmla="*/ 6146444 w 6146444"/>
              <a:gd name="connsiteY1-38" fmla="*/ 0 h 6858000"/>
              <a:gd name="connsiteX2-39" fmla="*/ 6146444 w 6146444"/>
              <a:gd name="connsiteY2-40" fmla="*/ 6858000 h 6858000"/>
              <a:gd name="connsiteX3-41" fmla="*/ 0 w 6146444"/>
              <a:gd name="connsiteY3-42" fmla="*/ 6858000 h 6858000"/>
              <a:gd name="connsiteX4-43" fmla="*/ 49977 w 6146444"/>
              <a:gd name="connsiteY4-44" fmla="*/ 6767484 h 6858000"/>
              <a:gd name="connsiteX5-45" fmla="*/ 4375701 w 6146444"/>
              <a:gd name="connsiteY5-46" fmla="*/ 3817257 h 6858000"/>
              <a:gd name="connsiteX6-47" fmla="*/ 4665232 w 6146444"/>
              <a:gd name="connsiteY6-48" fmla="*/ 0 h 6858000"/>
              <a:gd name="connsiteX0-49" fmla="*/ 3431518 w 6146444"/>
              <a:gd name="connsiteY0-50" fmla="*/ 72571 h 6858000"/>
              <a:gd name="connsiteX1-51" fmla="*/ 6146444 w 6146444"/>
              <a:gd name="connsiteY1-52" fmla="*/ 0 h 6858000"/>
              <a:gd name="connsiteX2-53" fmla="*/ 6146444 w 6146444"/>
              <a:gd name="connsiteY2-54" fmla="*/ 6858000 h 6858000"/>
              <a:gd name="connsiteX3-55" fmla="*/ 0 w 6146444"/>
              <a:gd name="connsiteY3-56" fmla="*/ 6858000 h 6858000"/>
              <a:gd name="connsiteX4-57" fmla="*/ 49977 w 6146444"/>
              <a:gd name="connsiteY4-58" fmla="*/ 6767484 h 6858000"/>
              <a:gd name="connsiteX5-59" fmla="*/ 4375701 w 6146444"/>
              <a:gd name="connsiteY5-60" fmla="*/ 3817257 h 6858000"/>
              <a:gd name="connsiteX6-61" fmla="*/ 3431518 w 6146444"/>
              <a:gd name="connsiteY6-62" fmla="*/ 72571 h 6858000"/>
              <a:gd name="connsiteX0-63" fmla="*/ 3417004 w 6146444"/>
              <a:gd name="connsiteY0-64" fmla="*/ 0 h 6872515"/>
              <a:gd name="connsiteX1-65" fmla="*/ 6146444 w 6146444"/>
              <a:gd name="connsiteY1-66" fmla="*/ 14515 h 6872515"/>
              <a:gd name="connsiteX2-67" fmla="*/ 6146444 w 6146444"/>
              <a:gd name="connsiteY2-68" fmla="*/ 6872515 h 6872515"/>
              <a:gd name="connsiteX3-69" fmla="*/ 0 w 6146444"/>
              <a:gd name="connsiteY3-70" fmla="*/ 6872515 h 6872515"/>
              <a:gd name="connsiteX4-71" fmla="*/ 49977 w 6146444"/>
              <a:gd name="connsiteY4-72" fmla="*/ 6781999 h 6872515"/>
              <a:gd name="connsiteX5-73" fmla="*/ 4375701 w 6146444"/>
              <a:gd name="connsiteY5-74" fmla="*/ 3831772 h 6872515"/>
              <a:gd name="connsiteX6-75" fmla="*/ 3417004 w 6146444"/>
              <a:gd name="connsiteY6-76" fmla="*/ 0 h 6872515"/>
              <a:gd name="connsiteX0-77" fmla="*/ 3083175 w 6146444"/>
              <a:gd name="connsiteY0-78" fmla="*/ 0 h 6858001"/>
              <a:gd name="connsiteX1-79" fmla="*/ 6146444 w 6146444"/>
              <a:gd name="connsiteY1-80" fmla="*/ 1 h 6858001"/>
              <a:gd name="connsiteX2-81" fmla="*/ 6146444 w 6146444"/>
              <a:gd name="connsiteY2-82" fmla="*/ 6858001 h 6858001"/>
              <a:gd name="connsiteX3-83" fmla="*/ 0 w 6146444"/>
              <a:gd name="connsiteY3-84" fmla="*/ 6858001 h 6858001"/>
              <a:gd name="connsiteX4-85" fmla="*/ 49977 w 6146444"/>
              <a:gd name="connsiteY4-86" fmla="*/ 6767485 h 6858001"/>
              <a:gd name="connsiteX5-87" fmla="*/ 4375701 w 6146444"/>
              <a:gd name="connsiteY5-88" fmla="*/ 3817258 h 6858001"/>
              <a:gd name="connsiteX6-89" fmla="*/ 3083175 w 6146444"/>
              <a:gd name="connsiteY6-90" fmla="*/ 0 h 6858001"/>
              <a:gd name="connsiteX0-91" fmla="*/ 3083175 w 6146444"/>
              <a:gd name="connsiteY0-92" fmla="*/ 0 h 6858001"/>
              <a:gd name="connsiteX1-93" fmla="*/ 6146444 w 6146444"/>
              <a:gd name="connsiteY1-94" fmla="*/ 1 h 6858001"/>
              <a:gd name="connsiteX2-95" fmla="*/ 6146444 w 6146444"/>
              <a:gd name="connsiteY2-96" fmla="*/ 6858001 h 6858001"/>
              <a:gd name="connsiteX3-97" fmla="*/ 0 w 6146444"/>
              <a:gd name="connsiteY3-98" fmla="*/ 6858001 h 6858001"/>
              <a:gd name="connsiteX4-99" fmla="*/ 4375701 w 6146444"/>
              <a:gd name="connsiteY4-100" fmla="*/ 3817258 h 6858001"/>
              <a:gd name="connsiteX5-101" fmla="*/ 3083175 w 6146444"/>
              <a:gd name="connsiteY5-102" fmla="*/ 0 h 6858001"/>
              <a:gd name="connsiteX0-103" fmla="*/ 1370490 w 4433759"/>
              <a:gd name="connsiteY0-104" fmla="*/ 0 h 6858001"/>
              <a:gd name="connsiteX1-105" fmla="*/ 4433759 w 4433759"/>
              <a:gd name="connsiteY1-106" fmla="*/ 1 h 6858001"/>
              <a:gd name="connsiteX2-107" fmla="*/ 4433759 w 4433759"/>
              <a:gd name="connsiteY2-108" fmla="*/ 6858001 h 6858001"/>
              <a:gd name="connsiteX3-109" fmla="*/ 0 w 4433759"/>
              <a:gd name="connsiteY3-110" fmla="*/ 6843487 h 6858001"/>
              <a:gd name="connsiteX4-111" fmla="*/ 2663016 w 4433759"/>
              <a:gd name="connsiteY4-112" fmla="*/ 3817258 h 6858001"/>
              <a:gd name="connsiteX5-113" fmla="*/ 1370490 w 4433759"/>
              <a:gd name="connsiteY5-114" fmla="*/ 0 h 6858001"/>
              <a:gd name="connsiteX0-115" fmla="*/ 1370490 w 4433759"/>
              <a:gd name="connsiteY0-116" fmla="*/ 0 h 6858001"/>
              <a:gd name="connsiteX1-117" fmla="*/ 4433759 w 4433759"/>
              <a:gd name="connsiteY1-118" fmla="*/ 1 h 6858001"/>
              <a:gd name="connsiteX2-119" fmla="*/ 4433759 w 4433759"/>
              <a:gd name="connsiteY2-120" fmla="*/ 6858001 h 6858001"/>
              <a:gd name="connsiteX3-121" fmla="*/ 0 w 4433759"/>
              <a:gd name="connsiteY3-122" fmla="*/ 6843487 h 6858001"/>
              <a:gd name="connsiteX4-123" fmla="*/ 2663016 w 4433759"/>
              <a:gd name="connsiteY4-124" fmla="*/ 3817258 h 6858001"/>
              <a:gd name="connsiteX5-125" fmla="*/ 1370490 w 4433759"/>
              <a:gd name="connsiteY5-126" fmla="*/ 0 h 6858001"/>
              <a:gd name="connsiteX0-127" fmla="*/ 1497723 w 4560992"/>
              <a:gd name="connsiteY0-128" fmla="*/ 0 h 6858001"/>
              <a:gd name="connsiteX1-129" fmla="*/ 4560992 w 4560992"/>
              <a:gd name="connsiteY1-130" fmla="*/ 1 h 6858001"/>
              <a:gd name="connsiteX2-131" fmla="*/ 4560992 w 4560992"/>
              <a:gd name="connsiteY2-132" fmla="*/ 6858001 h 6858001"/>
              <a:gd name="connsiteX3-133" fmla="*/ 127233 w 4560992"/>
              <a:gd name="connsiteY3-134" fmla="*/ 6843487 h 6858001"/>
              <a:gd name="connsiteX4-135" fmla="*/ 1497723 w 4560992"/>
              <a:gd name="connsiteY4-136" fmla="*/ 0 h 6858001"/>
              <a:gd name="connsiteX0-137" fmla="*/ 1418031 w 4481300"/>
              <a:gd name="connsiteY0-138" fmla="*/ 0 h 6858001"/>
              <a:gd name="connsiteX1-139" fmla="*/ 4481300 w 4481300"/>
              <a:gd name="connsiteY1-140" fmla="*/ 1 h 6858001"/>
              <a:gd name="connsiteX2-141" fmla="*/ 4481300 w 4481300"/>
              <a:gd name="connsiteY2-142" fmla="*/ 6858001 h 6858001"/>
              <a:gd name="connsiteX3-143" fmla="*/ 47541 w 4481300"/>
              <a:gd name="connsiteY3-144" fmla="*/ 6843487 h 6858001"/>
              <a:gd name="connsiteX4-145" fmla="*/ 1418031 w 4481300"/>
              <a:gd name="connsiteY4-146" fmla="*/ 0 h 6858001"/>
              <a:gd name="connsiteX0-147" fmla="*/ 1370714 w 4433983"/>
              <a:gd name="connsiteY0-148" fmla="*/ 0 h 6858001"/>
              <a:gd name="connsiteX1-149" fmla="*/ 4433983 w 4433983"/>
              <a:gd name="connsiteY1-150" fmla="*/ 1 h 6858001"/>
              <a:gd name="connsiteX2-151" fmla="*/ 4433983 w 4433983"/>
              <a:gd name="connsiteY2-152" fmla="*/ 6858001 h 6858001"/>
              <a:gd name="connsiteX3-153" fmla="*/ 224 w 4433983"/>
              <a:gd name="connsiteY3-154" fmla="*/ 6843487 h 6858001"/>
              <a:gd name="connsiteX4-155" fmla="*/ 1370714 w 4433983"/>
              <a:gd name="connsiteY4-156" fmla="*/ 0 h 6858001"/>
              <a:gd name="connsiteX0-157" fmla="*/ 1399740 w 4463009"/>
              <a:gd name="connsiteY0-158" fmla="*/ 0 h 6858001"/>
              <a:gd name="connsiteX1-159" fmla="*/ 4463009 w 4463009"/>
              <a:gd name="connsiteY1-160" fmla="*/ 1 h 6858001"/>
              <a:gd name="connsiteX2-161" fmla="*/ 4463009 w 4463009"/>
              <a:gd name="connsiteY2-162" fmla="*/ 6858001 h 6858001"/>
              <a:gd name="connsiteX3-163" fmla="*/ 221 w 4463009"/>
              <a:gd name="connsiteY3-164" fmla="*/ 6858001 h 6858001"/>
              <a:gd name="connsiteX4-165" fmla="*/ 1399740 w 4463009"/>
              <a:gd name="connsiteY4-166" fmla="*/ 0 h 6858001"/>
              <a:gd name="connsiteX0-167" fmla="*/ 1399519 w 4462788"/>
              <a:gd name="connsiteY0-168" fmla="*/ 0 h 6858001"/>
              <a:gd name="connsiteX1-169" fmla="*/ 4462788 w 4462788"/>
              <a:gd name="connsiteY1-170" fmla="*/ 1 h 6858001"/>
              <a:gd name="connsiteX2-171" fmla="*/ 4462788 w 4462788"/>
              <a:gd name="connsiteY2-172" fmla="*/ 6858001 h 6858001"/>
              <a:gd name="connsiteX3-173" fmla="*/ 0 w 4462788"/>
              <a:gd name="connsiteY3-174" fmla="*/ 6858001 h 6858001"/>
              <a:gd name="connsiteX4-175" fmla="*/ 1399519 w 4462788"/>
              <a:gd name="connsiteY4-176" fmla="*/ 0 h 68580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462788" h="6858001">
                <a:moveTo>
                  <a:pt x="1399519" y="0"/>
                </a:moveTo>
                <a:lnTo>
                  <a:pt x="4462788" y="1"/>
                </a:lnTo>
                <a:lnTo>
                  <a:pt x="4462788" y="6858001"/>
                </a:lnTo>
                <a:lnTo>
                  <a:pt x="0" y="6858001"/>
                </a:lnTo>
                <a:cubicBezTo>
                  <a:pt x="1840769" y="3726543"/>
                  <a:pt x="3331188" y="3143553"/>
                  <a:pt x="1399519" y="0"/>
                </a:cubicBezTo>
                <a:close/>
              </a:path>
            </a:pathLst>
          </a:cu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 flipH="1">
            <a:off x="8824686" y="2310718"/>
            <a:ext cx="3367314" cy="4547281"/>
            <a:chOff x="0" y="2320244"/>
            <a:chExt cx="3367314" cy="4547281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1258" r="58337" b="1258"/>
            <a:stretch>
              <a:fillRect/>
            </a:stretch>
          </p:blipFill>
          <p:spPr>
            <a:xfrm>
              <a:off x="1567089" y="2381250"/>
              <a:ext cx="1400175" cy="2952750"/>
            </a:xfrm>
            <a:custGeom>
              <a:avLst/>
              <a:gdLst>
                <a:gd name="connsiteX0" fmla="*/ 138113 w 1400175"/>
                <a:gd name="connsiteY0" fmla="*/ 0 h 2952750"/>
                <a:gd name="connsiteX1" fmla="*/ 1262062 w 1400175"/>
                <a:gd name="connsiteY1" fmla="*/ 0 h 2952750"/>
                <a:gd name="connsiteX2" fmla="*/ 1400175 w 1400175"/>
                <a:gd name="connsiteY2" fmla="*/ 138113 h 2952750"/>
                <a:gd name="connsiteX3" fmla="*/ 1400175 w 1400175"/>
                <a:gd name="connsiteY3" fmla="*/ 2814637 h 2952750"/>
                <a:gd name="connsiteX4" fmla="*/ 1262062 w 1400175"/>
                <a:gd name="connsiteY4" fmla="*/ 2952750 h 2952750"/>
                <a:gd name="connsiteX5" fmla="*/ 138113 w 1400175"/>
                <a:gd name="connsiteY5" fmla="*/ 2952750 h 2952750"/>
                <a:gd name="connsiteX6" fmla="*/ 0 w 1400175"/>
                <a:gd name="connsiteY6" fmla="*/ 2814637 h 2952750"/>
                <a:gd name="connsiteX7" fmla="*/ 0 w 1400175"/>
                <a:gd name="connsiteY7" fmla="*/ 138113 h 2952750"/>
                <a:gd name="connsiteX8" fmla="*/ 138113 w 1400175"/>
                <a:gd name="connsiteY8" fmla="*/ 0 h 295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0175" h="2952750">
                  <a:moveTo>
                    <a:pt x="138113" y="0"/>
                  </a:moveTo>
                  <a:lnTo>
                    <a:pt x="1262062" y="0"/>
                  </a:lnTo>
                  <a:cubicBezTo>
                    <a:pt x="1338340" y="0"/>
                    <a:pt x="1400175" y="61835"/>
                    <a:pt x="1400175" y="138113"/>
                  </a:cubicBezTo>
                  <a:lnTo>
                    <a:pt x="1400175" y="2814637"/>
                  </a:lnTo>
                  <a:cubicBezTo>
                    <a:pt x="1400175" y="2890915"/>
                    <a:pt x="1338340" y="2952750"/>
                    <a:pt x="1262062" y="2952750"/>
                  </a:cubicBezTo>
                  <a:lnTo>
                    <a:pt x="138113" y="2952750"/>
                  </a:lnTo>
                  <a:cubicBezTo>
                    <a:pt x="61835" y="2952750"/>
                    <a:pt x="0" y="2890915"/>
                    <a:pt x="0" y="2814637"/>
                  </a:cubicBezTo>
                  <a:lnTo>
                    <a:pt x="0" y="138113"/>
                  </a:lnTo>
                  <a:cubicBezTo>
                    <a:pt x="0" y="61835"/>
                    <a:pt x="61835" y="0"/>
                    <a:pt x="138113" y="0"/>
                  </a:cubicBezTo>
                  <a:close/>
                </a:path>
              </a:pathLst>
            </a:cu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563"/>
            <a:stretch>
              <a:fillRect/>
            </a:stretch>
          </p:blipFill>
          <p:spPr>
            <a:xfrm>
              <a:off x="0" y="2320244"/>
              <a:ext cx="3367314" cy="4547281"/>
            </a:xfrm>
            <a:prstGeom prst="rect">
              <a:avLst/>
            </a:prstGeom>
          </p:spPr>
        </p:pic>
      </p:grpSp>
      <p:sp>
        <p:nvSpPr>
          <p:cNvPr id="15" name="矩形 14"/>
          <p:cNvSpPr/>
          <p:nvPr/>
        </p:nvSpPr>
        <p:spPr>
          <a:xfrm>
            <a:off x="1141730" y="2932430"/>
            <a:ext cx="652843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D8C08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请同学们在shopee平台上完成套装优惠的设置。</a:t>
            </a:r>
            <a:endParaRPr lang="zh-CN" altLang="en-US" sz="2800" dirty="0">
              <a:solidFill>
                <a:srgbClr val="FD8C08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866005" y="5866766"/>
            <a:ext cx="1220844" cy="523219"/>
            <a:chOff x="-1905000" y="-901700"/>
            <a:chExt cx="1244600" cy="533400"/>
          </a:xfrm>
        </p:grpSpPr>
        <p:grpSp>
          <p:nvGrpSpPr>
            <p:cNvPr id="18" name="组合 17"/>
            <p:cNvGrpSpPr/>
            <p:nvPr/>
          </p:nvGrpSpPr>
          <p:grpSpPr>
            <a:xfrm>
              <a:off x="-1905000" y="-901700"/>
              <a:ext cx="1244600" cy="101600"/>
              <a:chOff x="-1905000" y="-901700"/>
              <a:chExt cx="1244600" cy="101600"/>
            </a:xfrm>
          </p:grpSpPr>
          <p:sp>
            <p:nvSpPr>
              <p:cNvPr id="19" name="椭圆 18"/>
              <p:cNvSpPr/>
              <p:nvPr>
                <p:custDataLst>
                  <p:tags r:id="rId3"/>
                </p:custDataLst>
              </p:nvPr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>
                <p:custDataLst>
                  <p:tags r:id="rId4"/>
                </p:custDataLst>
              </p:nvPr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>
                <p:custDataLst>
                  <p:tags r:id="rId5"/>
                </p:custDataLst>
              </p:nvPr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>
                <p:custDataLst>
                  <p:tags r:id="rId6"/>
                </p:custDataLst>
              </p:nvPr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3" name="椭圆 22"/>
              <p:cNvSpPr/>
              <p:nvPr>
                <p:custDataLst>
                  <p:tags r:id="rId7"/>
                </p:custDataLst>
              </p:nvPr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/>
              <p:nvPr>
                <p:custDataLst>
                  <p:tags r:id="rId8"/>
                </p:custDataLst>
              </p:nvPr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-1905000" y="-685800"/>
              <a:ext cx="1244600" cy="101600"/>
              <a:chOff x="-1905000" y="-901700"/>
              <a:chExt cx="1244600" cy="101600"/>
            </a:xfrm>
          </p:grpSpPr>
          <p:sp>
            <p:nvSpPr>
              <p:cNvPr id="48" name="椭圆 47"/>
              <p:cNvSpPr/>
              <p:nvPr>
                <p:custDataLst>
                  <p:tags r:id="rId9"/>
                </p:custDataLst>
              </p:nvPr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9" name="椭圆 48"/>
              <p:cNvSpPr/>
              <p:nvPr>
                <p:custDataLst>
                  <p:tags r:id="rId10"/>
                </p:custDataLst>
              </p:nvPr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0" name="椭圆 49"/>
              <p:cNvSpPr/>
              <p:nvPr>
                <p:custDataLst>
                  <p:tags r:id="rId11"/>
                </p:custDataLst>
              </p:nvPr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1" name="椭圆 50"/>
              <p:cNvSpPr/>
              <p:nvPr>
                <p:custDataLst>
                  <p:tags r:id="rId12"/>
                </p:custDataLst>
              </p:nvPr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>
                <p:custDataLst>
                  <p:tags r:id="rId13"/>
                </p:custDataLst>
              </p:nvPr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>
                <p:custDataLst>
                  <p:tags r:id="rId14"/>
                </p:custDataLst>
              </p:nvPr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-1905000" y="-469900"/>
              <a:ext cx="1244600" cy="101600"/>
              <a:chOff x="-1905000" y="-901700"/>
              <a:chExt cx="1244600" cy="101600"/>
            </a:xfrm>
          </p:grpSpPr>
          <p:sp>
            <p:nvSpPr>
              <p:cNvPr id="55" name="椭圆 54"/>
              <p:cNvSpPr/>
              <p:nvPr>
                <p:custDataLst>
                  <p:tags r:id="rId15"/>
                </p:custDataLst>
              </p:nvPr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>
                <p:custDataLst>
                  <p:tags r:id="rId16"/>
                </p:custDataLst>
              </p:nvPr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>
                <p:custDataLst>
                  <p:tags r:id="rId17"/>
                </p:custDataLst>
              </p:nvPr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>
                <p:custDataLst>
                  <p:tags r:id="rId18"/>
                </p:custDataLst>
              </p:nvPr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/>
              <p:nvPr>
                <p:custDataLst>
                  <p:tags r:id="rId19"/>
                </p:custDataLst>
              </p:nvPr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>
                <p:custDataLst>
                  <p:tags r:id="rId20"/>
                </p:custDataLst>
              </p:nvPr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66" name="矩形: 圆角 3"/>
            <p:cNvSpPr/>
            <p:nvPr>
              <p:custDataLst>
                <p:tags r:id="rId21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67" name="矩形: 圆角 4"/>
            <p:cNvSpPr/>
            <p:nvPr>
              <p:custDataLst>
                <p:tags r:id="rId22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68" name="矩形: 圆角 5"/>
            <p:cNvSpPr/>
            <p:nvPr>
              <p:custDataLst>
                <p:tags r:id="rId23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6"/>
          <p:cNvSpPr/>
          <p:nvPr>
            <p:custDataLst>
              <p:tags r:id="rId1"/>
            </p:custDataLst>
          </p:nvPr>
        </p:nvSpPr>
        <p:spPr>
          <a:xfrm>
            <a:off x="0" y="6350"/>
            <a:ext cx="12192000" cy="5575935"/>
          </a:xfrm>
          <a:custGeom>
            <a:avLst/>
            <a:gdLst>
              <a:gd name="connsiteX0" fmla="*/ 0 w 12192000"/>
              <a:gd name="connsiteY0" fmla="*/ 0 h 5561522"/>
              <a:gd name="connsiteX1" fmla="*/ 12192000 w 12192000"/>
              <a:gd name="connsiteY1" fmla="*/ 0 h 5561522"/>
              <a:gd name="connsiteX2" fmla="*/ 12192000 w 12192000"/>
              <a:gd name="connsiteY2" fmla="*/ 2539753 h 5561522"/>
              <a:gd name="connsiteX3" fmla="*/ 11860795 w 12192000"/>
              <a:gd name="connsiteY3" fmla="*/ 2859162 h 5561522"/>
              <a:gd name="connsiteX4" fmla="*/ 10718800 w 12192000"/>
              <a:gd name="connsiteY4" fmla="*/ 3721100 h 5561522"/>
              <a:gd name="connsiteX5" fmla="*/ 8369300 w 12192000"/>
              <a:gd name="connsiteY5" fmla="*/ 3530600 h 5561522"/>
              <a:gd name="connsiteX6" fmla="*/ 4787901 w 12192000"/>
              <a:gd name="connsiteY6" fmla="*/ 5308600 h 5561522"/>
              <a:gd name="connsiteX7" fmla="*/ 2908300 w 12192000"/>
              <a:gd name="connsiteY7" fmla="*/ 5448300 h 5561522"/>
              <a:gd name="connsiteX8" fmla="*/ 1130300 w 12192000"/>
              <a:gd name="connsiteY8" fmla="*/ 4343400 h 5561522"/>
              <a:gd name="connsiteX9" fmla="*/ 119695 w 12192000"/>
              <a:gd name="connsiteY9" fmla="*/ 4120344 h 5561522"/>
              <a:gd name="connsiteX10" fmla="*/ 0 w 12192000"/>
              <a:gd name="connsiteY10" fmla="*/ 4109423 h 5561522"/>
              <a:gd name="connsiteX0-1" fmla="*/ 0 w 12192000"/>
              <a:gd name="connsiteY0-2" fmla="*/ 0 h 5557492"/>
              <a:gd name="connsiteX1-3" fmla="*/ 12192000 w 12192000"/>
              <a:gd name="connsiteY1-4" fmla="*/ 0 h 5557492"/>
              <a:gd name="connsiteX2-5" fmla="*/ 12192000 w 12192000"/>
              <a:gd name="connsiteY2-6" fmla="*/ 2539753 h 5557492"/>
              <a:gd name="connsiteX3-7" fmla="*/ 11860795 w 12192000"/>
              <a:gd name="connsiteY3-8" fmla="*/ 2859162 h 5557492"/>
              <a:gd name="connsiteX4-9" fmla="*/ 10718800 w 12192000"/>
              <a:gd name="connsiteY4-10" fmla="*/ 3721100 h 5557492"/>
              <a:gd name="connsiteX5-11" fmla="*/ 7277100 w 12192000"/>
              <a:gd name="connsiteY5-12" fmla="*/ 3606800 h 5557492"/>
              <a:gd name="connsiteX6-13" fmla="*/ 4787901 w 12192000"/>
              <a:gd name="connsiteY6-14" fmla="*/ 5308600 h 5557492"/>
              <a:gd name="connsiteX7-15" fmla="*/ 2908300 w 12192000"/>
              <a:gd name="connsiteY7-16" fmla="*/ 5448300 h 5557492"/>
              <a:gd name="connsiteX8-17" fmla="*/ 1130300 w 12192000"/>
              <a:gd name="connsiteY8-18" fmla="*/ 4343400 h 5557492"/>
              <a:gd name="connsiteX9-19" fmla="*/ 119695 w 12192000"/>
              <a:gd name="connsiteY9-20" fmla="*/ 4120344 h 5557492"/>
              <a:gd name="connsiteX10-21" fmla="*/ 0 w 12192000"/>
              <a:gd name="connsiteY10-22" fmla="*/ 4109423 h 5557492"/>
              <a:gd name="connsiteX11" fmla="*/ 0 w 12192000"/>
              <a:gd name="connsiteY11" fmla="*/ 0 h 5557492"/>
              <a:gd name="connsiteX0-23" fmla="*/ 0 w 12192000"/>
              <a:gd name="connsiteY0-24" fmla="*/ 0 h 5557492"/>
              <a:gd name="connsiteX1-25" fmla="*/ 12192000 w 12192000"/>
              <a:gd name="connsiteY1-26" fmla="*/ 0 h 5557492"/>
              <a:gd name="connsiteX2-27" fmla="*/ 12192000 w 12192000"/>
              <a:gd name="connsiteY2-28" fmla="*/ 2539753 h 5557492"/>
              <a:gd name="connsiteX3-29" fmla="*/ 11860795 w 12192000"/>
              <a:gd name="connsiteY3-30" fmla="*/ 2859162 h 5557492"/>
              <a:gd name="connsiteX4-31" fmla="*/ 10845800 w 12192000"/>
              <a:gd name="connsiteY4-32" fmla="*/ 4216400 h 5557492"/>
              <a:gd name="connsiteX5-33" fmla="*/ 7277100 w 12192000"/>
              <a:gd name="connsiteY5-34" fmla="*/ 3606800 h 5557492"/>
              <a:gd name="connsiteX6-35" fmla="*/ 4787901 w 12192000"/>
              <a:gd name="connsiteY6-36" fmla="*/ 5308600 h 5557492"/>
              <a:gd name="connsiteX7-37" fmla="*/ 2908300 w 12192000"/>
              <a:gd name="connsiteY7-38" fmla="*/ 5448300 h 5557492"/>
              <a:gd name="connsiteX8-39" fmla="*/ 1130300 w 12192000"/>
              <a:gd name="connsiteY8-40" fmla="*/ 4343400 h 5557492"/>
              <a:gd name="connsiteX9-41" fmla="*/ 119695 w 12192000"/>
              <a:gd name="connsiteY9-42" fmla="*/ 4120344 h 5557492"/>
              <a:gd name="connsiteX10-43" fmla="*/ 0 w 12192000"/>
              <a:gd name="connsiteY10-44" fmla="*/ 4109423 h 5557492"/>
              <a:gd name="connsiteX11-45" fmla="*/ 0 w 12192000"/>
              <a:gd name="connsiteY11-46" fmla="*/ 0 h 5557492"/>
              <a:gd name="connsiteX0-47" fmla="*/ 0 w 12192000"/>
              <a:gd name="connsiteY0-48" fmla="*/ 0 h 5532432"/>
              <a:gd name="connsiteX1-49" fmla="*/ 12192000 w 12192000"/>
              <a:gd name="connsiteY1-50" fmla="*/ 0 h 5532432"/>
              <a:gd name="connsiteX2-51" fmla="*/ 12192000 w 12192000"/>
              <a:gd name="connsiteY2-52" fmla="*/ 2539753 h 5532432"/>
              <a:gd name="connsiteX3-53" fmla="*/ 11860795 w 12192000"/>
              <a:gd name="connsiteY3-54" fmla="*/ 2859162 h 5532432"/>
              <a:gd name="connsiteX4-55" fmla="*/ 10845800 w 12192000"/>
              <a:gd name="connsiteY4-56" fmla="*/ 4216400 h 5532432"/>
              <a:gd name="connsiteX5-57" fmla="*/ 7480300 w 12192000"/>
              <a:gd name="connsiteY5-58" fmla="*/ 4140200 h 5532432"/>
              <a:gd name="connsiteX6-59" fmla="*/ 4787901 w 12192000"/>
              <a:gd name="connsiteY6-60" fmla="*/ 5308600 h 5532432"/>
              <a:gd name="connsiteX7-61" fmla="*/ 2908300 w 12192000"/>
              <a:gd name="connsiteY7-62" fmla="*/ 5448300 h 5532432"/>
              <a:gd name="connsiteX8-63" fmla="*/ 1130300 w 12192000"/>
              <a:gd name="connsiteY8-64" fmla="*/ 4343400 h 5532432"/>
              <a:gd name="connsiteX9-65" fmla="*/ 119695 w 12192000"/>
              <a:gd name="connsiteY9-66" fmla="*/ 4120344 h 5532432"/>
              <a:gd name="connsiteX10-67" fmla="*/ 0 w 12192000"/>
              <a:gd name="connsiteY10-68" fmla="*/ 4109423 h 5532432"/>
              <a:gd name="connsiteX11-69" fmla="*/ 0 w 12192000"/>
              <a:gd name="connsiteY11-70" fmla="*/ 0 h 5532432"/>
              <a:gd name="connsiteX0-71" fmla="*/ 0 w 12192000"/>
              <a:gd name="connsiteY0-72" fmla="*/ 0 h 5532432"/>
              <a:gd name="connsiteX1-73" fmla="*/ 12192000 w 12192000"/>
              <a:gd name="connsiteY1-74" fmla="*/ 0 h 5532432"/>
              <a:gd name="connsiteX2-75" fmla="*/ 12192000 w 12192000"/>
              <a:gd name="connsiteY2-76" fmla="*/ 2539753 h 5532432"/>
              <a:gd name="connsiteX3-77" fmla="*/ 11949695 w 12192000"/>
              <a:gd name="connsiteY3-78" fmla="*/ 3227462 h 5532432"/>
              <a:gd name="connsiteX4-79" fmla="*/ 10845800 w 12192000"/>
              <a:gd name="connsiteY4-80" fmla="*/ 4216400 h 5532432"/>
              <a:gd name="connsiteX5-81" fmla="*/ 7480300 w 12192000"/>
              <a:gd name="connsiteY5-82" fmla="*/ 4140200 h 5532432"/>
              <a:gd name="connsiteX6-83" fmla="*/ 4787901 w 12192000"/>
              <a:gd name="connsiteY6-84" fmla="*/ 5308600 h 5532432"/>
              <a:gd name="connsiteX7-85" fmla="*/ 2908300 w 12192000"/>
              <a:gd name="connsiteY7-86" fmla="*/ 5448300 h 5532432"/>
              <a:gd name="connsiteX8-87" fmla="*/ 1130300 w 12192000"/>
              <a:gd name="connsiteY8-88" fmla="*/ 4343400 h 5532432"/>
              <a:gd name="connsiteX9-89" fmla="*/ 119695 w 12192000"/>
              <a:gd name="connsiteY9-90" fmla="*/ 4120344 h 5532432"/>
              <a:gd name="connsiteX10-91" fmla="*/ 0 w 12192000"/>
              <a:gd name="connsiteY10-92" fmla="*/ 4109423 h 5532432"/>
              <a:gd name="connsiteX11-93" fmla="*/ 0 w 12192000"/>
              <a:gd name="connsiteY11-94" fmla="*/ 0 h 5532432"/>
              <a:gd name="connsiteX0-95" fmla="*/ 0 w 12192000"/>
              <a:gd name="connsiteY0-96" fmla="*/ 0 h 5532432"/>
              <a:gd name="connsiteX1-97" fmla="*/ 12192000 w 12192000"/>
              <a:gd name="connsiteY1-98" fmla="*/ 0 h 5532432"/>
              <a:gd name="connsiteX2-99" fmla="*/ 12192000 w 12192000"/>
              <a:gd name="connsiteY2-100" fmla="*/ 2539753 h 5532432"/>
              <a:gd name="connsiteX3-101" fmla="*/ 11759195 w 12192000"/>
              <a:gd name="connsiteY3-102" fmla="*/ 3062362 h 5532432"/>
              <a:gd name="connsiteX4-103" fmla="*/ 10845800 w 12192000"/>
              <a:gd name="connsiteY4-104" fmla="*/ 4216400 h 5532432"/>
              <a:gd name="connsiteX5-105" fmla="*/ 7480300 w 12192000"/>
              <a:gd name="connsiteY5-106" fmla="*/ 4140200 h 5532432"/>
              <a:gd name="connsiteX6-107" fmla="*/ 4787901 w 12192000"/>
              <a:gd name="connsiteY6-108" fmla="*/ 5308600 h 5532432"/>
              <a:gd name="connsiteX7-109" fmla="*/ 2908300 w 12192000"/>
              <a:gd name="connsiteY7-110" fmla="*/ 5448300 h 5532432"/>
              <a:gd name="connsiteX8-111" fmla="*/ 1130300 w 12192000"/>
              <a:gd name="connsiteY8-112" fmla="*/ 4343400 h 5532432"/>
              <a:gd name="connsiteX9-113" fmla="*/ 119695 w 12192000"/>
              <a:gd name="connsiteY9-114" fmla="*/ 4120344 h 5532432"/>
              <a:gd name="connsiteX10-115" fmla="*/ 0 w 12192000"/>
              <a:gd name="connsiteY10-116" fmla="*/ 4109423 h 5532432"/>
              <a:gd name="connsiteX11-117" fmla="*/ 0 w 12192000"/>
              <a:gd name="connsiteY11-118" fmla="*/ 0 h 5532432"/>
              <a:gd name="connsiteX0-119" fmla="*/ 0 w 12192000"/>
              <a:gd name="connsiteY0-120" fmla="*/ 0 h 5532432"/>
              <a:gd name="connsiteX1-121" fmla="*/ 12192000 w 12192000"/>
              <a:gd name="connsiteY1-122" fmla="*/ 0 h 5532432"/>
              <a:gd name="connsiteX2-123" fmla="*/ 12192000 w 12192000"/>
              <a:gd name="connsiteY2-124" fmla="*/ 2539753 h 5532432"/>
              <a:gd name="connsiteX3-125" fmla="*/ 10845800 w 12192000"/>
              <a:gd name="connsiteY3-126" fmla="*/ 4216400 h 5532432"/>
              <a:gd name="connsiteX4-127" fmla="*/ 7480300 w 12192000"/>
              <a:gd name="connsiteY4-128" fmla="*/ 4140200 h 5532432"/>
              <a:gd name="connsiteX5-129" fmla="*/ 4787901 w 12192000"/>
              <a:gd name="connsiteY5-130" fmla="*/ 5308600 h 5532432"/>
              <a:gd name="connsiteX6-131" fmla="*/ 2908300 w 12192000"/>
              <a:gd name="connsiteY6-132" fmla="*/ 5448300 h 5532432"/>
              <a:gd name="connsiteX7-133" fmla="*/ 1130300 w 12192000"/>
              <a:gd name="connsiteY7-134" fmla="*/ 4343400 h 5532432"/>
              <a:gd name="connsiteX8-135" fmla="*/ 119695 w 12192000"/>
              <a:gd name="connsiteY8-136" fmla="*/ 4120344 h 5532432"/>
              <a:gd name="connsiteX9-137" fmla="*/ 0 w 12192000"/>
              <a:gd name="connsiteY9-138" fmla="*/ 4109423 h 5532432"/>
              <a:gd name="connsiteX10-139" fmla="*/ 0 w 12192000"/>
              <a:gd name="connsiteY10-140" fmla="*/ 0 h 5532432"/>
              <a:gd name="connsiteX0-141" fmla="*/ 0 w 12192000"/>
              <a:gd name="connsiteY0-142" fmla="*/ 0 h 5532432"/>
              <a:gd name="connsiteX1-143" fmla="*/ 12192000 w 12192000"/>
              <a:gd name="connsiteY1-144" fmla="*/ 0 h 5532432"/>
              <a:gd name="connsiteX2-145" fmla="*/ 12192000 w 12192000"/>
              <a:gd name="connsiteY2-146" fmla="*/ 2539753 h 5532432"/>
              <a:gd name="connsiteX3-147" fmla="*/ 10845800 w 12192000"/>
              <a:gd name="connsiteY3-148" fmla="*/ 4216400 h 5532432"/>
              <a:gd name="connsiteX4-149" fmla="*/ 7480300 w 12192000"/>
              <a:gd name="connsiteY4-150" fmla="*/ 4140200 h 5532432"/>
              <a:gd name="connsiteX5-151" fmla="*/ 4787901 w 12192000"/>
              <a:gd name="connsiteY5-152" fmla="*/ 5308600 h 5532432"/>
              <a:gd name="connsiteX6-153" fmla="*/ 2908300 w 12192000"/>
              <a:gd name="connsiteY6-154" fmla="*/ 5448300 h 5532432"/>
              <a:gd name="connsiteX7-155" fmla="*/ 1130300 w 12192000"/>
              <a:gd name="connsiteY7-156" fmla="*/ 4343400 h 5532432"/>
              <a:gd name="connsiteX8-157" fmla="*/ 119695 w 12192000"/>
              <a:gd name="connsiteY8-158" fmla="*/ 4120344 h 5532432"/>
              <a:gd name="connsiteX9-159" fmla="*/ 0 w 12192000"/>
              <a:gd name="connsiteY9-160" fmla="*/ 4109423 h 5532432"/>
              <a:gd name="connsiteX10-161" fmla="*/ 0 w 12192000"/>
              <a:gd name="connsiteY10-162" fmla="*/ 0 h 5532432"/>
              <a:gd name="connsiteX0-163" fmla="*/ 0 w 12192000"/>
              <a:gd name="connsiteY0-164" fmla="*/ 0 h 5583089"/>
              <a:gd name="connsiteX1-165" fmla="*/ 12192000 w 12192000"/>
              <a:gd name="connsiteY1-166" fmla="*/ 0 h 5583089"/>
              <a:gd name="connsiteX2-167" fmla="*/ 12192000 w 12192000"/>
              <a:gd name="connsiteY2-168" fmla="*/ 2539753 h 5583089"/>
              <a:gd name="connsiteX3-169" fmla="*/ 10845800 w 12192000"/>
              <a:gd name="connsiteY3-170" fmla="*/ 4216400 h 5583089"/>
              <a:gd name="connsiteX4-171" fmla="*/ 7480300 w 12192000"/>
              <a:gd name="connsiteY4-172" fmla="*/ 4140200 h 5583089"/>
              <a:gd name="connsiteX5-173" fmla="*/ 4787901 w 12192000"/>
              <a:gd name="connsiteY5-174" fmla="*/ 5308600 h 5583089"/>
              <a:gd name="connsiteX6-175" fmla="*/ 2908300 w 12192000"/>
              <a:gd name="connsiteY6-176" fmla="*/ 5448300 h 5583089"/>
              <a:gd name="connsiteX7-177" fmla="*/ 1130300 w 12192000"/>
              <a:gd name="connsiteY7-178" fmla="*/ 4343400 h 5583089"/>
              <a:gd name="connsiteX8-179" fmla="*/ 119695 w 12192000"/>
              <a:gd name="connsiteY8-180" fmla="*/ 4120344 h 5583089"/>
              <a:gd name="connsiteX9-181" fmla="*/ 0 w 12192000"/>
              <a:gd name="connsiteY9-182" fmla="*/ 4109423 h 5583089"/>
              <a:gd name="connsiteX10-183" fmla="*/ 0 w 12192000"/>
              <a:gd name="connsiteY10-184" fmla="*/ 0 h 5583089"/>
              <a:gd name="connsiteX0-185" fmla="*/ 0 w 12192000"/>
              <a:gd name="connsiteY0-186" fmla="*/ 0 h 5448300"/>
              <a:gd name="connsiteX1-187" fmla="*/ 12192000 w 12192000"/>
              <a:gd name="connsiteY1-188" fmla="*/ 0 h 5448300"/>
              <a:gd name="connsiteX2-189" fmla="*/ 12192000 w 12192000"/>
              <a:gd name="connsiteY2-190" fmla="*/ 2539753 h 5448300"/>
              <a:gd name="connsiteX3-191" fmla="*/ 10845800 w 12192000"/>
              <a:gd name="connsiteY3-192" fmla="*/ 4216400 h 5448300"/>
              <a:gd name="connsiteX4-193" fmla="*/ 7480300 w 12192000"/>
              <a:gd name="connsiteY4-194" fmla="*/ 4140200 h 5448300"/>
              <a:gd name="connsiteX5-195" fmla="*/ 2908300 w 12192000"/>
              <a:gd name="connsiteY5-196" fmla="*/ 5448300 h 5448300"/>
              <a:gd name="connsiteX6-197" fmla="*/ 1130300 w 12192000"/>
              <a:gd name="connsiteY6-198" fmla="*/ 4343400 h 5448300"/>
              <a:gd name="connsiteX7-199" fmla="*/ 119695 w 12192000"/>
              <a:gd name="connsiteY7-200" fmla="*/ 4120344 h 5448300"/>
              <a:gd name="connsiteX8-201" fmla="*/ 0 w 12192000"/>
              <a:gd name="connsiteY8-202" fmla="*/ 4109423 h 5448300"/>
              <a:gd name="connsiteX9-203" fmla="*/ 0 w 12192000"/>
              <a:gd name="connsiteY9-204" fmla="*/ 0 h 5448300"/>
              <a:gd name="connsiteX0-205" fmla="*/ 0 w 12192000"/>
              <a:gd name="connsiteY0-206" fmla="*/ 0 h 5867152"/>
              <a:gd name="connsiteX1-207" fmla="*/ 12192000 w 12192000"/>
              <a:gd name="connsiteY1-208" fmla="*/ 0 h 5867152"/>
              <a:gd name="connsiteX2-209" fmla="*/ 12192000 w 12192000"/>
              <a:gd name="connsiteY2-210" fmla="*/ 2539753 h 5867152"/>
              <a:gd name="connsiteX3-211" fmla="*/ 10845800 w 12192000"/>
              <a:gd name="connsiteY3-212" fmla="*/ 4216400 h 5867152"/>
              <a:gd name="connsiteX4-213" fmla="*/ 7480300 w 12192000"/>
              <a:gd name="connsiteY4-214" fmla="*/ 4140200 h 5867152"/>
              <a:gd name="connsiteX5-215" fmla="*/ 2908300 w 12192000"/>
              <a:gd name="connsiteY5-216" fmla="*/ 5448300 h 5867152"/>
              <a:gd name="connsiteX6-217" fmla="*/ 1130300 w 12192000"/>
              <a:gd name="connsiteY6-218" fmla="*/ 4343400 h 5867152"/>
              <a:gd name="connsiteX7-219" fmla="*/ 119695 w 12192000"/>
              <a:gd name="connsiteY7-220" fmla="*/ 4120344 h 5867152"/>
              <a:gd name="connsiteX8-221" fmla="*/ 0 w 12192000"/>
              <a:gd name="connsiteY8-222" fmla="*/ 4109423 h 5867152"/>
              <a:gd name="connsiteX9-223" fmla="*/ 0 w 12192000"/>
              <a:gd name="connsiteY9-224" fmla="*/ 0 h 5867152"/>
              <a:gd name="connsiteX0-225" fmla="*/ 0 w 12192000"/>
              <a:gd name="connsiteY0-226" fmla="*/ 0 h 5448307"/>
              <a:gd name="connsiteX1-227" fmla="*/ 12192000 w 12192000"/>
              <a:gd name="connsiteY1-228" fmla="*/ 0 h 5448307"/>
              <a:gd name="connsiteX2-229" fmla="*/ 12192000 w 12192000"/>
              <a:gd name="connsiteY2-230" fmla="*/ 2539753 h 5448307"/>
              <a:gd name="connsiteX3-231" fmla="*/ 10845800 w 12192000"/>
              <a:gd name="connsiteY3-232" fmla="*/ 4216400 h 5448307"/>
              <a:gd name="connsiteX4-233" fmla="*/ 7480300 w 12192000"/>
              <a:gd name="connsiteY4-234" fmla="*/ 4140200 h 5448307"/>
              <a:gd name="connsiteX5-235" fmla="*/ 2908300 w 12192000"/>
              <a:gd name="connsiteY5-236" fmla="*/ 5448300 h 5448307"/>
              <a:gd name="connsiteX6-237" fmla="*/ 119695 w 12192000"/>
              <a:gd name="connsiteY6-238" fmla="*/ 4120344 h 5448307"/>
              <a:gd name="connsiteX7-239" fmla="*/ 0 w 12192000"/>
              <a:gd name="connsiteY7-240" fmla="*/ 4109423 h 5448307"/>
              <a:gd name="connsiteX8-241" fmla="*/ 0 w 12192000"/>
              <a:gd name="connsiteY8-242" fmla="*/ 0 h 5448307"/>
              <a:gd name="connsiteX0-243" fmla="*/ 0 w 12192000"/>
              <a:gd name="connsiteY0-244" fmla="*/ 0 h 5448317"/>
              <a:gd name="connsiteX1-245" fmla="*/ 12192000 w 12192000"/>
              <a:gd name="connsiteY1-246" fmla="*/ 0 h 5448317"/>
              <a:gd name="connsiteX2-247" fmla="*/ 12192000 w 12192000"/>
              <a:gd name="connsiteY2-248" fmla="*/ 2539753 h 5448317"/>
              <a:gd name="connsiteX3-249" fmla="*/ 10845800 w 12192000"/>
              <a:gd name="connsiteY3-250" fmla="*/ 4216400 h 5448317"/>
              <a:gd name="connsiteX4-251" fmla="*/ 7480300 w 12192000"/>
              <a:gd name="connsiteY4-252" fmla="*/ 4140200 h 5448317"/>
              <a:gd name="connsiteX5-253" fmla="*/ 2908300 w 12192000"/>
              <a:gd name="connsiteY5-254" fmla="*/ 5448300 h 5448317"/>
              <a:gd name="connsiteX6-255" fmla="*/ 0 w 12192000"/>
              <a:gd name="connsiteY6-256" fmla="*/ 4109423 h 5448317"/>
              <a:gd name="connsiteX7-257" fmla="*/ 0 w 12192000"/>
              <a:gd name="connsiteY7-258" fmla="*/ 0 h 5448317"/>
              <a:gd name="connsiteX0-259" fmla="*/ 0 w 12192000"/>
              <a:gd name="connsiteY0-260" fmla="*/ 0 h 5448313"/>
              <a:gd name="connsiteX1-261" fmla="*/ 12192000 w 12192000"/>
              <a:gd name="connsiteY1-262" fmla="*/ 0 h 5448313"/>
              <a:gd name="connsiteX2-263" fmla="*/ 12192000 w 12192000"/>
              <a:gd name="connsiteY2-264" fmla="*/ 2539753 h 5448313"/>
              <a:gd name="connsiteX3-265" fmla="*/ 10845800 w 12192000"/>
              <a:gd name="connsiteY3-266" fmla="*/ 4216400 h 5448313"/>
              <a:gd name="connsiteX4-267" fmla="*/ 7480300 w 12192000"/>
              <a:gd name="connsiteY4-268" fmla="*/ 4140200 h 5448313"/>
              <a:gd name="connsiteX5-269" fmla="*/ 2908300 w 12192000"/>
              <a:gd name="connsiteY5-270" fmla="*/ 5448300 h 5448313"/>
              <a:gd name="connsiteX6-271" fmla="*/ 0 w 12192000"/>
              <a:gd name="connsiteY6-272" fmla="*/ 4109423 h 5448313"/>
              <a:gd name="connsiteX7-273" fmla="*/ 0 w 12192000"/>
              <a:gd name="connsiteY7-274" fmla="*/ 0 h 5448313"/>
              <a:gd name="connsiteX0-275" fmla="*/ 0 w 12192000"/>
              <a:gd name="connsiteY0-276" fmla="*/ 0 h 5448316"/>
              <a:gd name="connsiteX1-277" fmla="*/ 12192000 w 12192000"/>
              <a:gd name="connsiteY1-278" fmla="*/ 0 h 5448316"/>
              <a:gd name="connsiteX2-279" fmla="*/ 12192000 w 12192000"/>
              <a:gd name="connsiteY2-280" fmla="*/ 2539753 h 5448316"/>
              <a:gd name="connsiteX3-281" fmla="*/ 10782300 w 12192000"/>
              <a:gd name="connsiteY3-282" fmla="*/ 4610100 h 5448316"/>
              <a:gd name="connsiteX4-283" fmla="*/ 7480300 w 12192000"/>
              <a:gd name="connsiteY4-284" fmla="*/ 4140200 h 5448316"/>
              <a:gd name="connsiteX5-285" fmla="*/ 2908300 w 12192000"/>
              <a:gd name="connsiteY5-286" fmla="*/ 5448300 h 5448316"/>
              <a:gd name="connsiteX6-287" fmla="*/ 0 w 12192000"/>
              <a:gd name="connsiteY6-288" fmla="*/ 4109423 h 5448316"/>
              <a:gd name="connsiteX7-289" fmla="*/ 0 w 12192000"/>
              <a:gd name="connsiteY7-290" fmla="*/ 0 h 5448316"/>
              <a:gd name="connsiteX0-291" fmla="*/ 0 w 12192000"/>
              <a:gd name="connsiteY0-292" fmla="*/ 0 h 5448317"/>
              <a:gd name="connsiteX1-293" fmla="*/ 12192000 w 12192000"/>
              <a:gd name="connsiteY1-294" fmla="*/ 0 h 5448317"/>
              <a:gd name="connsiteX2-295" fmla="*/ 12192000 w 12192000"/>
              <a:gd name="connsiteY2-296" fmla="*/ 2539753 h 5448317"/>
              <a:gd name="connsiteX3-297" fmla="*/ 10629900 w 12192000"/>
              <a:gd name="connsiteY3-298" fmla="*/ 4457700 h 5448317"/>
              <a:gd name="connsiteX4-299" fmla="*/ 7480300 w 12192000"/>
              <a:gd name="connsiteY4-300" fmla="*/ 4140200 h 5448317"/>
              <a:gd name="connsiteX5-301" fmla="*/ 2908300 w 12192000"/>
              <a:gd name="connsiteY5-302" fmla="*/ 5448300 h 5448317"/>
              <a:gd name="connsiteX6-303" fmla="*/ 0 w 12192000"/>
              <a:gd name="connsiteY6-304" fmla="*/ 4109423 h 5448317"/>
              <a:gd name="connsiteX7-305" fmla="*/ 0 w 12192000"/>
              <a:gd name="connsiteY7-306" fmla="*/ 0 h 5448317"/>
              <a:gd name="connsiteX0-307" fmla="*/ 0 w 12192000"/>
              <a:gd name="connsiteY0-308" fmla="*/ 0 h 5448300"/>
              <a:gd name="connsiteX1-309" fmla="*/ 12192000 w 12192000"/>
              <a:gd name="connsiteY1-310" fmla="*/ 0 h 5448300"/>
              <a:gd name="connsiteX2-311" fmla="*/ 12192000 w 12192000"/>
              <a:gd name="connsiteY2-312" fmla="*/ 2539753 h 5448300"/>
              <a:gd name="connsiteX3-313" fmla="*/ 10629900 w 12192000"/>
              <a:gd name="connsiteY3-314" fmla="*/ 4457700 h 5448300"/>
              <a:gd name="connsiteX4-315" fmla="*/ 6908800 w 12192000"/>
              <a:gd name="connsiteY4-316" fmla="*/ 4114800 h 5448300"/>
              <a:gd name="connsiteX5-317" fmla="*/ 2908300 w 12192000"/>
              <a:gd name="connsiteY5-318" fmla="*/ 5448300 h 5448300"/>
              <a:gd name="connsiteX6-319" fmla="*/ 0 w 12192000"/>
              <a:gd name="connsiteY6-320" fmla="*/ 4109423 h 5448300"/>
              <a:gd name="connsiteX7-321" fmla="*/ 0 w 12192000"/>
              <a:gd name="connsiteY7-322" fmla="*/ 0 h 5448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2539753"/>
                </a:lnTo>
                <a:cubicBezTo>
                  <a:pt x="11743267" y="3098635"/>
                  <a:pt x="11510433" y="4195192"/>
                  <a:pt x="10629900" y="4457700"/>
                </a:cubicBezTo>
                <a:cubicBezTo>
                  <a:pt x="9749367" y="4720208"/>
                  <a:pt x="8195733" y="3949700"/>
                  <a:pt x="6908800" y="4114800"/>
                </a:cubicBezTo>
                <a:cubicBezTo>
                  <a:pt x="5621867" y="4279900"/>
                  <a:pt x="4059767" y="5449196"/>
                  <a:pt x="2908300" y="5448300"/>
                </a:cubicBezTo>
                <a:cubicBezTo>
                  <a:pt x="1756833" y="5447404"/>
                  <a:pt x="484717" y="5017473"/>
                  <a:pt x="0" y="410942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lt"/>
            </a:endParaRPr>
          </a:p>
        </p:txBody>
      </p:sp>
      <p:sp>
        <p:nvSpPr>
          <p:cNvPr id="3" name="任意多边形: 形状 6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5448300"/>
          </a:xfrm>
          <a:custGeom>
            <a:avLst/>
            <a:gdLst>
              <a:gd name="connsiteX0" fmla="*/ 0 w 12192000"/>
              <a:gd name="connsiteY0" fmla="*/ 0 h 5561522"/>
              <a:gd name="connsiteX1" fmla="*/ 12192000 w 12192000"/>
              <a:gd name="connsiteY1" fmla="*/ 0 h 5561522"/>
              <a:gd name="connsiteX2" fmla="*/ 12192000 w 12192000"/>
              <a:gd name="connsiteY2" fmla="*/ 2539753 h 5561522"/>
              <a:gd name="connsiteX3" fmla="*/ 11860795 w 12192000"/>
              <a:gd name="connsiteY3" fmla="*/ 2859162 h 5561522"/>
              <a:gd name="connsiteX4" fmla="*/ 10718800 w 12192000"/>
              <a:gd name="connsiteY4" fmla="*/ 3721100 h 5561522"/>
              <a:gd name="connsiteX5" fmla="*/ 8369300 w 12192000"/>
              <a:gd name="connsiteY5" fmla="*/ 3530600 h 5561522"/>
              <a:gd name="connsiteX6" fmla="*/ 4787901 w 12192000"/>
              <a:gd name="connsiteY6" fmla="*/ 5308600 h 5561522"/>
              <a:gd name="connsiteX7" fmla="*/ 2908300 w 12192000"/>
              <a:gd name="connsiteY7" fmla="*/ 5448300 h 5561522"/>
              <a:gd name="connsiteX8" fmla="*/ 1130300 w 12192000"/>
              <a:gd name="connsiteY8" fmla="*/ 4343400 h 5561522"/>
              <a:gd name="connsiteX9" fmla="*/ 119695 w 12192000"/>
              <a:gd name="connsiteY9" fmla="*/ 4120344 h 5561522"/>
              <a:gd name="connsiteX10" fmla="*/ 0 w 12192000"/>
              <a:gd name="connsiteY10" fmla="*/ 4109423 h 5561522"/>
              <a:gd name="connsiteX0-1" fmla="*/ 0 w 12192000"/>
              <a:gd name="connsiteY0-2" fmla="*/ 0 h 5557492"/>
              <a:gd name="connsiteX1-3" fmla="*/ 12192000 w 12192000"/>
              <a:gd name="connsiteY1-4" fmla="*/ 0 h 5557492"/>
              <a:gd name="connsiteX2-5" fmla="*/ 12192000 w 12192000"/>
              <a:gd name="connsiteY2-6" fmla="*/ 2539753 h 5557492"/>
              <a:gd name="connsiteX3-7" fmla="*/ 11860795 w 12192000"/>
              <a:gd name="connsiteY3-8" fmla="*/ 2859162 h 5557492"/>
              <a:gd name="connsiteX4-9" fmla="*/ 10718800 w 12192000"/>
              <a:gd name="connsiteY4-10" fmla="*/ 3721100 h 5557492"/>
              <a:gd name="connsiteX5-11" fmla="*/ 7277100 w 12192000"/>
              <a:gd name="connsiteY5-12" fmla="*/ 3606800 h 5557492"/>
              <a:gd name="connsiteX6-13" fmla="*/ 4787901 w 12192000"/>
              <a:gd name="connsiteY6-14" fmla="*/ 5308600 h 5557492"/>
              <a:gd name="connsiteX7-15" fmla="*/ 2908300 w 12192000"/>
              <a:gd name="connsiteY7-16" fmla="*/ 5448300 h 5557492"/>
              <a:gd name="connsiteX8-17" fmla="*/ 1130300 w 12192000"/>
              <a:gd name="connsiteY8-18" fmla="*/ 4343400 h 5557492"/>
              <a:gd name="connsiteX9-19" fmla="*/ 119695 w 12192000"/>
              <a:gd name="connsiteY9-20" fmla="*/ 4120344 h 5557492"/>
              <a:gd name="connsiteX10-21" fmla="*/ 0 w 12192000"/>
              <a:gd name="connsiteY10-22" fmla="*/ 4109423 h 5557492"/>
              <a:gd name="connsiteX11" fmla="*/ 0 w 12192000"/>
              <a:gd name="connsiteY11" fmla="*/ 0 h 5557492"/>
              <a:gd name="connsiteX0-23" fmla="*/ 0 w 12192000"/>
              <a:gd name="connsiteY0-24" fmla="*/ 0 h 5557492"/>
              <a:gd name="connsiteX1-25" fmla="*/ 12192000 w 12192000"/>
              <a:gd name="connsiteY1-26" fmla="*/ 0 h 5557492"/>
              <a:gd name="connsiteX2-27" fmla="*/ 12192000 w 12192000"/>
              <a:gd name="connsiteY2-28" fmla="*/ 2539753 h 5557492"/>
              <a:gd name="connsiteX3-29" fmla="*/ 11860795 w 12192000"/>
              <a:gd name="connsiteY3-30" fmla="*/ 2859162 h 5557492"/>
              <a:gd name="connsiteX4-31" fmla="*/ 10845800 w 12192000"/>
              <a:gd name="connsiteY4-32" fmla="*/ 4216400 h 5557492"/>
              <a:gd name="connsiteX5-33" fmla="*/ 7277100 w 12192000"/>
              <a:gd name="connsiteY5-34" fmla="*/ 3606800 h 5557492"/>
              <a:gd name="connsiteX6-35" fmla="*/ 4787901 w 12192000"/>
              <a:gd name="connsiteY6-36" fmla="*/ 5308600 h 5557492"/>
              <a:gd name="connsiteX7-37" fmla="*/ 2908300 w 12192000"/>
              <a:gd name="connsiteY7-38" fmla="*/ 5448300 h 5557492"/>
              <a:gd name="connsiteX8-39" fmla="*/ 1130300 w 12192000"/>
              <a:gd name="connsiteY8-40" fmla="*/ 4343400 h 5557492"/>
              <a:gd name="connsiteX9-41" fmla="*/ 119695 w 12192000"/>
              <a:gd name="connsiteY9-42" fmla="*/ 4120344 h 5557492"/>
              <a:gd name="connsiteX10-43" fmla="*/ 0 w 12192000"/>
              <a:gd name="connsiteY10-44" fmla="*/ 4109423 h 5557492"/>
              <a:gd name="connsiteX11-45" fmla="*/ 0 w 12192000"/>
              <a:gd name="connsiteY11-46" fmla="*/ 0 h 5557492"/>
              <a:gd name="connsiteX0-47" fmla="*/ 0 w 12192000"/>
              <a:gd name="connsiteY0-48" fmla="*/ 0 h 5532432"/>
              <a:gd name="connsiteX1-49" fmla="*/ 12192000 w 12192000"/>
              <a:gd name="connsiteY1-50" fmla="*/ 0 h 5532432"/>
              <a:gd name="connsiteX2-51" fmla="*/ 12192000 w 12192000"/>
              <a:gd name="connsiteY2-52" fmla="*/ 2539753 h 5532432"/>
              <a:gd name="connsiteX3-53" fmla="*/ 11860795 w 12192000"/>
              <a:gd name="connsiteY3-54" fmla="*/ 2859162 h 5532432"/>
              <a:gd name="connsiteX4-55" fmla="*/ 10845800 w 12192000"/>
              <a:gd name="connsiteY4-56" fmla="*/ 4216400 h 5532432"/>
              <a:gd name="connsiteX5-57" fmla="*/ 7480300 w 12192000"/>
              <a:gd name="connsiteY5-58" fmla="*/ 4140200 h 5532432"/>
              <a:gd name="connsiteX6-59" fmla="*/ 4787901 w 12192000"/>
              <a:gd name="connsiteY6-60" fmla="*/ 5308600 h 5532432"/>
              <a:gd name="connsiteX7-61" fmla="*/ 2908300 w 12192000"/>
              <a:gd name="connsiteY7-62" fmla="*/ 5448300 h 5532432"/>
              <a:gd name="connsiteX8-63" fmla="*/ 1130300 w 12192000"/>
              <a:gd name="connsiteY8-64" fmla="*/ 4343400 h 5532432"/>
              <a:gd name="connsiteX9-65" fmla="*/ 119695 w 12192000"/>
              <a:gd name="connsiteY9-66" fmla="*/ 4120344 h 5532432"/>
              <a:gd name="connsiteX10-67" fmla="*/ 0 w 12192000"/>
              <a:gd name="connsiteY10-68" fmla="*/ 4109423 h 5532432"/>
              <a:gd name="connsiteX11-69" fmla="*/ 0 w 12192000"/>
              <a:gd name="connsiteY11-70" fmla="*/ 0 h 5532432"/>
              <a:gd name="connsiteX0-71" fmla="*/ 0 w 12192000"/>
              <a:gd name="connsiteY0-72" fmla="*/ 0 h 5532432"/>
              <a:gd name="connsiteX1-73" fmla="*/ 12192000 w 12192000"/>
              <a:gd name="connsiteY1-74" fmla="*/ 0 h 5532432"/>
              <a:gd name="connsiteX2-75" fmla="*/ 12192000 w 12192000"/>
              <a:gd name="connsiteY2-76" fmla="*/ 2539753 h 5532432"/>
              <a:gd name="connsiteX3-77" fmla="*/ 11949695 w 12192000"/>
              <a:gd name="connsiteY3-78" fmla="*/ 3227462 h 5532432"/>
              <a:gd name="connsiteX4-79" fmla="*/ 10845800 w 12192000"/>
              <a:gd name="connsiteY4-80" fmla="*/ 4216400 h 5532432"/>
              <a:gd name="connsiteX5-81" fmla="*/ 7480300 w 12192000"/>
              <a:gd name="connsiteY5-82" fmla="*/ 4140200 h 5532432"/>
              <a:gd name="connsiteX6-83" fmla="*/ 4787901 w 12192000"/>
              <a:gd name="connsiteY6-84" fmla="*/ 5308600 h 5532432"/>
              <a:gd name="connsiteX7-85" fmla="*/ 2908300 w 12192000"/>
              <a:gd name="connsiteY7-86" fmla="*/ 5448300 h 5532432"/>
              <a:gd name="connsiteX8-87" fmla="*/ 1130300 w 12192000"/>
              <a:gd name="connsiteY8-88" fmla="*/ 4343400 h 5532432"/>
              <a:gd name="connsiteX9-89" fmla="*/ 119695 w 12192000"/>
              <a:gd name="connsiteY9-90" fmla="*/ 4120344 h 5532432"/>
              <a:gd name="connsiteX10-91" fmla="*/ 0 w 12192000"/>
              <a:gd name="connsiteY10-92" fmla="*/ 4109423 h 5532432"/>
              <a:gd name="connsiteX11-93" fmla="*/ 0 w 12192000"/>
              <a:gd name="connsiteY11-94" fmla="*/ 0 h 5532432"/>
              <a:gd name="connsiteX0-95" fmla="*/ 0 w 12192000"/>
              <a:gd name="connsiteY0-96" fmla="*/ 0 h 5532432"/>
              <a:gd name="connsiteX1-97" fmla="*/ 12192000 w 12192000"/>
              <a:gd name="connsiteY1-98" fmla="*/ 0 h 5532432"/>
              <a:gd name="connsiteX2-99" fmla="*/ 12192000 w 12192000"/>
              <a:gd name="connsiteY2-100" fmla="*/ 2539753 h 5532432"/>
              <a:gd name="connsiteX3-101" fmla="*/ 11759195 w 12192000"/>
              <a:gd name="connsiteY3-102" fmla="*/ 3062362 h 5532432"/>
              <a:gd name="connsiteX4-103" fmla="*/ 10845800 w 12192000"/>
              <a:gd name="connsiteY4-104" fmla="*/ 4216400 h 5532432"/>
              <a:gd name="connsiteX5-105" fmla="*/ 7480300 w 12192000"/>
              <a:gd name="connsiteY5-106" fmla="*/ 4140200 h 5532432"/>
              <a:gd name="connsiteX6-107" fmla="*/ 4787901 w 12192000"/>
              <a:gd name="connsiteY6-108" fmla="*/ 5308600 h 5532432"/>
              <a:gd name="connsiteX7-109" fmla="*/ 2908300 w 12192000"/>
              <a:gd name="connsiteY7-110" fmla="*/ 5448300 h 5532432"/>
              <a:gd name="connsiteX8-111" fmla="*/ 1130300 w 12192000"/>
              <a:gd name="connsiteY8-112" fmla="*/ 4343400 h 5532432"/>
              <a:gd name="connsiteX9-113" fmla="*/ 119695 w 12192000"/>
              <a:gd name="connsiteY9-114" fmla="*/ 4120344 h 5532432"/>
              <a:gd name="connsiteX10-115" fmla="*/ 0 w 12192000"/>
              <a:gd name="connsiteY10-116" fmla="*/ 4109423 h 5532432"/>
              <a:gd name="connsiteX11-117" fmla="*/ 0 w 12192000"/>
              <a:gd name="connsiteY11-118" fmla="*/ 0 h 5532432"/>
              <a:gd name="connsiteX0-119" fmla="*/ 0 w 12192000"/>
              <a:gd name="connsiteY0-120" fmla="*/ 0 h 5532432"/>
              <a:gd name="connsiteX1-121" fmla="*/ 12192000 w 12192000"/>
              <a:gd name="connsiteY1-122" fmla="*/ 0 h 5532432"/>
              <a:gd name="connsiteX2-123" fmla="*/ 12192000 w 12192000"/>
              <a:gd name="connsiteY2-124" fmla="*/ 2539753 h 5532432"/>
              <a:gd name="connsiteX3-125" fmla="*/ 10845800 w 12192000"/>
              <a:gd name="connsiteY3-126" fmla="*/ 4216400 h 5532432"/>
              <a:gd name="connsiteX4-127" fmla="*/ 7480300 w 12192000"/>
              <a:gd name="connsiteY4-128" fmla="*/ 4140200 h 5532432"/>
              <a:gd name="connsiteX5-129" fmla="*/ 4787901 w 12192000"/>
              <a:gd name="connsiteY5-130" fmla="*/ 5308600 h 5532432"/>
              <a:gd name="connsiteX6-131" fmla="*/ 2908300 w 12192000"/>
              <a:gd name="connsiteY6-132" fmla="*/ 5448300 h 5532432"/>
              <a:gd name="connsiteX7-133" fmla="*/ 1130300 w 12192000"/>
              <a:gd name="connsiteY7-134" fmla="*/ 4343400 h 5532432"/>
              <a:gd name="connsiteX8-135" fmla="*/ 119695 w 12192000"/>
              <a:gd name="connsiteY8-136" fmla="*/ 4120344 h 5532432"/>
              <a:gd name="connsiteX9-137" fmla="*/ 0 w 12192000"/>
              <a:gd name="connsiteY9-138" fmla="*/ 4109423 h 5532432"/>
              <a:gd name="connsiteX10-139" fmla="*/ 0 w 12192000"/>
              <a:gd name="connsiteY10-140" fmla="*/ 0 h 5532432"/>
              <a:gd name="connsiteX0-141" fmla="*/ 0 w 12192000"/>
              <a:gd name="connsiteY0-142" fmla="*/ 0 h 5532432"/>
              <a:gd name="connsiteX1-143" fmla="*/ 12192000 w 12192000"/>
              <a:gd name="connsiteY1-144" fmla="*/ 0 h 5532432"/>
              <a:gd name="connsiteX2-145" fmla="*/ 12192000 w 12192000"/>
              <a:gd name="connsiteY2-146" fmla="*/ 2539753 h 5532432"/>
              <a:gd name="connsiteX3-147" fmla="*/ 10845800 w 12192000"/>
              <a:gd name="connsiteY3-148" fmla="*/ 4216400 h 5532432"/>
              <a:gd name="connsiteX4-149" fmla="*/ 7480300 w 12192000"/>
              <a:gd name="connsiteY4-150" fmla="*/ 4140200 h 5532432"/>
              <a:gd name="connsiteX5-151" fmla="*/ 4787901 w 12192000"/>
              <a:gd name="connsiteY5-152" fmla="*/ 5308600 h 5532432"/>
              <a:gd name="connsiteX6-153" fmla="*/ 2908300 w 12192000"/>
              <a:gd name="connsiteY6-154" fmla="*/ 5448300 h 5532432"/>
              <a:gd name="connsiteX7-155" fmla="*/ 1130300 w 12192000"/>
              <a:gd name="connsiteY7-156" fmla="*/ 4343400 h 5532432"/>
              <a:gd name="connsiteX8-157" fmla="*/ 119695 w 12192000"/>
              <a:gd name="connsiteY8-158" fmla="*/ 4120344 h 5532432"/>
              <a:gd name="connsiteX9-159" fmla="*/ 0 w 12192000"/>
              <a:gd name="connsiteY9-160" fmla="*/ 4109423 h 5532432"/>
              <a:gd name="connsiteX10-161" fmla="*/ 0 w 12192000"/>
              <a:gd name="connsiteY10-162" fmla="*/ 0 h 5532432"/>
              <a:gd name="connsiteX0-163" fmla="*/ 0 w 12192000"/>
              <a:gd name="connsiteY0-164" fmla="*/ 0 h 5583089"/>
              <a:gd name="connsiteX1-165" fmla="*/ 12192000 w 12192000"/>
              <a:gd name="connsiteY1-166" fmla="*/ 0 h 5583089"/>
              <a:gd name="connsiteX2-167" fmla="*/ 12192000 w 12192000"/>
              <a:gd name="connsiteY2-168" fmla="*/ 2539753 h 5583089"/>
              <a:gd name="connsiteX3-169" fmla="*/ 10845800 w 12192000"/>
              <a:gd name="connsiteY3-170" fmla="*/ 4216400 h 5583089"/>
              <a:gd name="connsiteX4-171" fmla="*/ 7480300 w 12192000"/>
              <a:gd name="connsiteY4-172" fmla="*/ 4140200 h 5583089"/>
              <a:gd name="connsiteX5-173" fmla="*/ 4787901 w 12192000"/>
              <a:gd name="connsiteY5-174" fmla="*/ 5308600 h 5583089"/>
              <a:gd name="connsiteX6-175" fmla="*/ 2908300 w 12192000"/>
              <a:gd name="connsiteY6-176" fmla="*/ 5448300 h 5583089"/>
              <a:gd name="connsiteX7-177" fmla="*/ 1130300 w 12192000"/>
              <a:gd name="connsiteY7-178" fmla="*/ 4343400 h 5583089"/>
              <a:gd name="connsiteX8-179" fmla="*/ 119695 w 12192000"/>
              <a:gd name="connsiteY8-180" fmla="*/ 4120344 h 5583089"/>
              <a:gd name="connsiteX9-181" fmla="*/ 0 w 12192000"/>
              <a:gd name="connsiteY9-182" fmla="*/ 4109423 h 5583089"/>
              <a:gd name="connsiteX10-183" fmla="*/ 0 w 12192000"/>
              <a:gd name="connsiteY10-184" fmla="*/ 0 h 5583089"/>
              <a:gd name="connsiteX0-185" fmla="*/ 0 w 12192000"/>
              <a:gd name="connsiteY0-186" fmla="*/ 0 h 5448300"/>
              <a:gd name="connsiteX1-187" fmla="*/ 12192000 w 12192000"/>
              <a:gd name="connsiteY1-188" fmla="*/ 0 h 5448300"/>
              <a:gd name="connsiteX2-189" fmla="*/ 12192000 w 12192000"/>
              <a:gd name="connsiteY2-190" fmla="*/ 2539753 h 5448300"/>
              <a:gd name="connsiteX3-191" fmla="*/ 10845800 w 12192000"/>
              <a:gd name="connsiteY3-192" fmla="*/ 4216400 h 5448300"/>
              <a:gd name="connsiteX4-193" fmla="*/ 7480300 w 12192000"/>
              <a:gd name="connsiteY4-194" fmla="*/ 4140200 h 5448300"/>
              <a:gd name="connsiteX5-195" fmla="*/ 2908300 w 12192000"/>
              <a:gd name="connsiteY5-196" fmla="*/ 5448300 h 5448300"/>
              <a:gd name="connsiteX6-197" fmla="*/ 1130300 w 12192000"/>
              <a:gd name="connsiteY6-198" fmla="*/ 4343400 h 5448300"/>
              <a:gd name="connsiteX7-199" fmla="*/ 119695 w 12192000"/>
              <a:gd name="connsiteY7-200" fmla="*/ 4120344 h 5448300"/>
              <a:gd name="connsiteX8-201" fmla="*/ 0 w 12192000"/>
              <a:gd name="connsiteY8-202" fmla="*/ 4109423 h 5448300"/>
              <a:gd name="connsiteX9-203" fmla="*/ 0 w 12192000"/>
              <a:gd name="connsiteY9-204" fmla="*/ 0 h 5448300"/>
              <a:gd name="connsiteX0-205" fmla="*/ 0 w 12192000"/>
              <a:gd name="connsiteY0-206" fmla="*/ 0 h 5867152"/>
              <a:gd name="connsiteX1-207" fmla="*/ 12192000 w 12192000"/>
              <a:gd name="connsiteY1-208" fmla="*/ 0 h 5867152"/>
              <a:gd name="connsiteX2-209" fmla="*/ 12192000 w 12192000"/>
              <a:gd name="connsiteY2-210" fmla="*/ 2539753 h 5867152"/>
              <a:gd name="connsiteX3-211" fmla="*/ 10845800 w 12192000"/>
              <a:gd name="connsiteY3-212" fmla="*/ 4216400 h 5867152"/>
              <a:gd name="connsiteX4-213" fmla="*/ 7480300 w 12192000"/>
              <a:gd name="connsiteY4-214" fmla="*/ 4140200 h 5867152"/>
              <a:gd name="connsiteX5-215" fmla="*/ 2908300 w 12192000"/>
              <a:gd name="connsiteY5-216" fmla="*/ 5448300 h 5867152"/>
              <a:gd name="connsiteX6-217" fmla="*/ 1130300 w 12192000"/>
              <a:gd name="connsiteY6-218" fmla="*/ 4343400 h 5867152"/>
              <a:gd name="connsiteX7-219" fmla="*/ 119695 w 12192000"/>
              <a:gd name="connsiteY7-220" fmla="*/ 4120344 h 5867152"/>
              <a:gd name="connsiteX8-221" fmla="*/ 0 w 12192000"/>
              <a:gd name="connsiteY8-222" fmla="*/ 4109423 h 5867152"/>
              <a:gd name="connsiteX9-223" fmla="*/ 0 w 12192000"/>
              <a:gd name="connsiteY9-224" fmla="*/ 0 h 5867152"/>
              <a:gd name="connsiteX0-225" fmla="*/ 0 w 12192000"/>
              <a:gd name="connsiteY0-226" fmla="*/ 0 h 5448307"/>
              <a:gd name="connsiteX1-227" fmla="*/ 12192000 w 12192000"/>
              <a:gd name="connsiteY1-228" fmla="*/ 0 h 5448307"/>
              <a:gd name="connsiteX2-229" fmla="*/ 12192000 w 12192000"/>
              <a:gd name="connsiteY2-230" fmla="*/ 2539753 h 5448307"/>
              <a:gd name="connsiteX3-231" fmla="*/ 10845800 w 12192000"/>
              <a:gd name="connsiteY3-232" fmla="*/ 4216400 h 5448307"/>
              <a:gd name="connsiteX4-233" fmla="*/ 7480300 w 12192000"/>
              <a:gd name="connsiteY4-234" fmla="*/ 4140200 h 5448307"/>
              <a:gd name="connsiteX5-235" fmla="*/ 2908300 w 12192000"/>
              <a:gd name="connsiteY5-236" fmla="*/ 5448300 h 5448307"/>
              <a:gd name="connsiteX6-237" fmla="*/ 119695 w 12192000"/>
              <a:gd name="connsiteY6-238" fmla="*/ 4120344 h 5448307"/>
              <a:gd name="connsiteX7-239" fmla="*/ 0 w 12192000"/>
              <a:gd name="connsiteY7-240" fmla="*/ 4109423 h 5448307"/>
              <a:gd name="connsiteX8-241" fmla="*/ 0 w 12192000"/>
              <a:gd name="connsiteY8-242" fmla="*/ 0 h 5448307"/>
              <a:gd name="connsiteX0-243" fmla="*/ 0 w 12192000"/>
              <a:gd name="connsiteY0-244" fmla="*/ 0 h 5448317"/>
              <a:gd name="connsiteX1-245" fmla="*/ 12192000 w 12192000"/>
              <a:gd name="connsiteY1-246" fmla="*/ 0 h 5448317"/>
              <a:gd name="connsiteX2-247" fmla="*/ 12192000 w 12192000"/>
              <a:gd name="connsiteY2-248" fmla="*/ 2539753 h 5448317"/>
              <a:gd name="connsiteX3-249" fmla="*/ 10845800 w 12192000"/>
              <a:gd name="connsiteY3-250" fmla="*/ 4216400 h 5448317"/>
              <a:gd name="connsiteX4-251" fmla="*/ 7480300 w 12192000"/>
              <a:gd name="connsiteY4-252" fmla="*/ 4140200 h 5448317"/>
              <a:gd name="connsiteX5-253" fmla="*/ 2908300 w 12192000"/>
              <a:gd name="connsiteY5-254" fmla="*/ 5448300 h 5448317"/>
              <a:gd name="connsiteX6-255" fmla="*/ 0 w 12192000"/>
              <a:gd name="connsiteY6-256" fmla="*/ 4109423 h 5448317"/>
              <a:gd name="connsiteX7-257" fmla="*/ 0 w 12192000"/>
              <a:gd name="connsiteY7-258" fmla="*/ 0 h 5448317"/>
              <a:gd name="connsiteX0-259" fmla="*/ 0 w 12192000"/>
              <a:gd name="connsiteY0-260" fmla="*/ 0 h 5448313"/>
              <a:gd name="connsiteX1-261" fmla="*/ 12192000 w 12192000"/>
              <a:gd name="connsiteY1-262" fmla="*/ 0 h 5448313"/>
              <a:gd name="connsiteX2-263" fmla="*/ 12192000 w 12192000"/>
              <a:gd name="connsiteY2-264" fmla="*/ 2539753 h 5448313"/>
              <a:gd name="connsiteX3-265" fmla="*/ 10845800 w 12192000"/>
              <a:gd name="connsiteY3-266" fmla="*/ 4216400 h 5448313"/>
              <a:gd name="connsiteX4-267" fmla="*/ 7480300 w 12192000"/>
              <a:gd name="connsiteY4-268" fmla="*/ 4140200 h 5448313"/>
              <a:gd name="connsiteX5-269" fmla="*/ 2908300 w 12192000"/>
              <a:gd name="connsiteY5-270" fmla="*/ 5448300 h 5448313"/>
              <a:gd name="connsiteX6-271" fmla="*/ 0 w 12192000"/>
              <a:gd name="connsiteY6-272" fmla="*/ 4109423 h 5448313"/>
              <a:gd name="connsiteX7-273" fmla="*/ 0 w 12192000"/>
              <a:gd name="connsiteY7-274" fmla="*/ 0 h 5448313"/>
              <a:gd name="connsiteX0-275" fmla="*/ 0 w 12192000"/>
              <a:gd name="connsiteY0-276" fmla="*/ 0 h 5448316"/>
              <a:gd name="connsiteX1-277" fmla="*/ 12192000 w 12192000"/>
              <a:gd name="connsiteY1-278" fmla="*/ 0 h 5448316"/>
              <a:gd name="connsiteX2-279" fmla="*/ 12192000 w 12192000"/>
              <a:gd name="connsiteY2-280" fmla="*/ 2539753 h 5448316"/>
              <a:gd name="connsiteX3-281" fmla="*/ 10782300 w 12192000"/>
              <a:gd name="connsiteY3-282" fmla="*/ 4610100 h 5448316"/>
              <a:gd name="connsiteX4-283" fmla="*/ 7480300 w 12192000"/>
              <a:gd name="connsiteY4-284" fmla="*/ 4140200 h 5448316"/>
              <a:gd name="connsiteX5-285" fmla="*/ 2908300 w 12192000"/>
              <a:gd name="connsiteY5-286" fmla="*/ 5448300 h 5448316"/>
              <a:gd name="connsiteX6-287" fmla="*/ 0 w 12192000"/>
              <a:gd name="connsiteY6-288" fmla="*/ 4109423 h 5448316"/>
              <a:gd name="connsiteX7-289" fmla="*/ 0 w 12192000"/>
              <a:gd name="connsiteY7-290" fmla="*/ 0 h 5448316"/>
              <a:gd name="connsiteX0-291" fmla="*/ 0 w 12192000"/>
              <a:gd name="connsiteY0-292" fmla="*/ 0 h 5448317"/>
              <a:gd name="connsiteX1-293" fmla="*/ 12192000 w 12192000"/>
              <a:gd name="connsiteY1-294" fmla="*/ 0 h 5448317"/>
              <a:gd name="connsiteX2-295" fmla="*/ 12192000 w 12192000"/>
              <a:gd name="connsiteY2-296" fmla="*/ 2539753 h 5448317"/>
              <a:gd name="connsiteX3-297" fmla="*/ 10629900 w 12192000"/>
              <a:gd name="connsiteY3-298" fmla="*/ 4457700 h 5448317"/>
              <a:gd name="connsiteX4-299" fmla="*/ 7480300 w 12192000"/>
              <a:gd name="connsiteY4-300" fmla="*/ 4140200 h 5448317"/>
              <a:gd name="connsiteX5-301" fmla="*/ 2908300 w 12192000"/>
              <a:gd name="connsiteY5-302" fmla="*/ 5448300 h 5448317"/>
              <a:gd name="connsiteX6-303" fmla="*/ 0 w 12192000"/>
              <a:gd name="connsiteY6-304" fmla="*/ 4109423 h 5448317"/>
              <a:gd name="connsiteX7-305" fmla="*/ 0 w 12192000"/>
              <a:gd name="connsiteY7-306" fmla="*/ 0 h 5448317"/>
              <a:gd name="connsiteX0-307" fmla="*/ 0 w 12192000"/>
              <a:gd name="connsiteY0-308" fmla="*/ 0 h 5448300"/>
              <a:gd name="connsiteX1-309" fmla="*/ 12192000 w 12192000"/>
              <a:gd name="connsiteY1-310" fmla="*/ 0 h 5448300"/>
              <a:gd name="connsiteX2-311" fmla="*/ 12192000 w 12192000"/>
              <a:gd name="connsiteY2-312" fmla="*/ 2539753 h 5448300"/>
              <a:gd name="connsiteX3-313" fmla="*/ 10629900 w 12192000"/>
              <a:gd name="connsiteY3-314" fmla="*/ 4457700 h 5448300"/>
              <a:gd name="connsiteX4-315" fmla="*/ 6908800 w 12192000"/>
              <a:gd name="connsiteY4-316" fmla="*/ 4114800 h 5448300"/>
              <a:gd name="connsiteX5-317" fmla="*/ 2908300 w 12192000"/>
              <a:gd name="connsiteY5-318" fmla="*/ 5448300 h 5448300"/>
              <a:gd name="connsiteX6-319" fmla="*/ 0 w 12192000"/>
              <a:gd name="connsiteY6-320" fmla="*/ 4109423 h 5448300"/>
              <a:gd name="connsiteX7-321" fmla="*/ 0 w 12192000"/>
              <a:gd name="connsiteY7-322" fmla="*/ 0 h 5448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2539753"/>
                </a:lnTo>
                <a:cubicBezTo>
                  <a:pt x="11743267" y="3098635"/>
                  <a:pt x="11510433" y="4195192"/>
                  <a:pt x="10629900" y="4457700"/>
                </a:cubicBezTo>
                <a:cubicBezTo>
                  <a:pt x="9749367" y="4720208"/>
                  <a:pt x="8195733" y="3949700"/>
                  <a:pt x="6908800" y="4114800"/>
                </a:cubicBezTo>
                <a:cubicBezTo>
                  <a:pt x="5621867" y="4279900"/>
                  <a:pt x="4059767" y="5449196"/>
                  <a:pt x="2908300" y="5448300"/>
                </a:cubicBezTo>
                <a:cubicBezTo>
                  <a:pt x="1756833" y="5447404"/>
                  <a:pt x="484717" y="5017473"/>
                  <a:pt x="0" y="4109423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lt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749299" y="322262"/>
            <a:ext cx="1635579" cy="3254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38992" y="331092"/>
            <a:ext cx="1256191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400" b="1" dirty="0">
                <a:solidFill>
                  <a:schemeClr val="accent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SHOPEE</a:t>
            </a:r>
            <a:endParaRPr lang="en-US" altLang="zh-CN" sz="1400" b="1" dirty="0">
              <a:solidFill>
                <a:schemeClr val="accent2"/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23630" y="2381250"/>
            <a:ext cx="3887092" cy="3887092"/>
            <a:chOff x="5334000" y="2608943"/>
            <a:chExt cx="3367313" cy="3367313"/>
          </a:xfrm>
        </p:grpSpPr>
        <p:sp>
          <p:nvSpPr>
            <p:cNvPr id="15" name="椭圆 14"/>
            <p:cNvSpPr/>
            <p:nvPr/>
          </p:nvSpPr>
          <p:spPr>
            <a:xfrm>
              <a:off x="6255657" y="3530600"/>
              <a:ext cx="1524000" cy="15240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6025243" y="3300186"/>
              <a:ext cx="1984828" cy="1984828"/>
            </a:xfrm>
            <a:prstGeom prst="ellipse">
              <a:avLst/>
            </a:prstGeom>
            <a:noFill/>
            <a:ln w="15081" cap="flat" cmpd="sng" algn="ctr">
              <a:solidFill>
                <a:schemeClr val="bg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5794828" y="3069772"/>
              <a:ext cx="2445657" cy="2445657"/>
            </a:xfrm>
            <a:prstGeom prst="ellipse">
              <a:avLst/>
            </a:prstGeom>
            <a:noFill/>
            <a:ln w="11113" cap="flat" cmpd="sng" algn="ctr">
              <a:solidFill>
                <a:schemeClr val="bg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5564414" y="2839357"/>
              <a:ext cx="2906485" cy="2906485"/>
            </a:xfrm>
            <a:prstGeom prst="ellipse">
              <a:avLst/>
            </a:prstGeom>
            <a:noFill/>
            <a:ln w="7144" cap="flat" cmpd="sng" algn="ctr">
              <a:solidFill>
                <a:schemeClr val="bg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5334000" y="2608943"/>
              <a:ext cx="3367313" cy="3367313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0" y="2320244"/>
            <a:ext cx="3367314" cy="4547281"/>
            <a:chOff x="0" y="2320244"/>
            <a:chExt cx="3367314" cy="4547281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1258" r="58337" b="1258"/>
            <a:stretch>
              <a:fillRect/>
            </a:stretch>
          </p:blipFill>
          <p:spPr>
            <a:xfrm>
              <a:off x="1567089" y="2381250"/>
              <a:ext cx="1400175" cy="2952750"/>
            </a:xfrm>
            <a:custGeom>
              <a:avLst/>
              <a:gdLst>
                <a:gd name="connsiteX0" fmla="*/ 138113 w 1400175"/>
                <a:gd name="connsiteY0" fmla="*/ 0 h 2952750"/>
                <a:gd name="connsiteX1" fmla="*/ 1262062 w 1400175"/>
                <a:gd name="connsiteY1" fmla="*/ 0 h 2952750"/>
                <a:gd name="connsiteX2" fmla="*/ 1400175 w 1400175"/>
                <a:gd name="connsiteY2" fmla="*/ 138113 h 2952750"/>
                <a:gd name="connsiteX3" fmla="*/ 1400175 w 1400175"/>
                <a:gd name="connsiteY3" fmla="*/ 2814637 h 2952750"/>
                <a:gd name="connsiteX4" fmla="*/ 1262062 w 1400175"/>
                <a:gd name="connsiteY4" fmla="*/ 2952750 h 2952750"/>
                <a:gd name="connsiteX5" fmla="*/ 138113 w 1400175"/>
                <a:gd name="connsiteY5" fmla="*/ 2952750 h 2952750"/>
                <a:gd name="connsiteX6" fmla="*/ 0 w 1400175"/>
                <a:gd name="connsiteY6" fmla="*/ 2814637 h 2952750"/>
                <a:gd name="connsiteX7" fmla="*/ 0 w 1400175"/>
                <a:gd name="connsiteY7" fmla="*/ 138113 h 2952750"/>
                <a:gd name="connsiteX8" fmla="*/ 138113 w 1400175"/>
                <a:gd name="connsiteY8" fmla="*/ 0 h 295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0175" h="2952750">
                  <a:moveTo>
                    <a:pt x="138113" y="0"/>
                  </a:moveTo>
                  <a:lnTo>
                    <a:pt x="1262062" y="0"/>
                  </a:lnTo>
                  <a:cubicBezTo>
                    <a:pt x="1338340" y="0"/>
                    <a:pt x="1400175" y="61835"/>
                    <a:pt x="1400175" y="138113"/>
                  </a:cubicBezTo>
                  <a:lnTo>
                    <a:pt x="1400175" y="2814637"/>
                  </a:lnTo>
                  <a:cubicBezTo>
                    <a:pt x="1400175" y="2890915"/>
                    <a:pt x="1338340" y="2952750"/>
                    <a:pt x="1262062" y="2952750"/>
                  </a:cubicBezTo>
                  <a:lnTo>
                    <a:pt x="138113" y="2952750"/>
                  </a:lnTo>
                  <a:cubicBezTo>
                    <a:pt x="61835" y="2952750"/>
                    <a:pt x="0" y="2890915"/>
                    <a:pt x="0" y="2814637"/>
                  </a:cubicBezTo>
                  <a:lnTo>
                    <a:pt x="0" y="138113"/>
                  </a:lnTo>
                  <a:cubicBezTo>
                    <a:pt x="0" y="61835"/>
                    <a:pt x="61835" y="0"/>
                    <a:pt x="138113" y="0"/>
                  </a:cubicBezTo>
                  <a:close/>
                </a:path>
              </a:pathLst>
            </a:cu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563"/>
            <a:stretch>
              <a:fillRect/>
            </a:stretch>
          </p:blipFill>
          <p:spPr>
            <a:xfrm>
              <a:off x="0" y="2320244"/>
              <a:ext cx="3367314" cy="4547281"/>
            </a:xfrm>
            <a:prstGeom prst="rect">
              <a:avLst/>
            </a:prstGeom>
          </p:spPr>
        </p:pic>
      </p:grpSp>
      <p:grpSp>
        <p:nvGrpSpPr>
          <p:cNvPr id="45" name="组合 44"/>
          <p:cNvGrpSpPr/>
          <p:nvPr/>
        </p:nvGrpSpPr>
        <p:grpSpPr>
          <a:xfrm>
            <a:off x="3713432" y="1858988"/>
            <a:ext cx="746760" cy="320040"/>
            <a:chOff x="-1905000" y="-901700"/>
            <a:chExt cx="1244600" cy="533400"/>
          </a:xfrm>
        </p:grpSpPr>
        <p:grpSp>
          <p:nvGrpSpPr>
            <p:cNvPr id="30" name="组合 29"/>
            <p:cNvGrpSpPr/>
            <p:nvPr/>
          </p:nvGrpSpPr>
          <p:grpSpPr>
            <a:xfrm>
              <a:off x="-1905000" y="-901700"/>
              <a:ext cx="1244600" cy="101600"/>
              <a:chOff x="-1905000" y="-901700"/>
              <a:chExt cx="1244600" cy="101600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-1905000" y="-685800"/>
              <a:ext cx="1244600" cy="101600"/>
              <a:chOff x="-1905000" y="-901700"/>
              <a:chExt cx="1244600" cy="101600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-1905000" y="-469900"/>
              <a:ext cx="1244600" cy="101600"/>
              <a:chOff x="-1905000" y="-901700"/>
              <a:chExt cx="1244600" cy="101600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3" name="文本框 22"/>
          <p:cNvSpPr txBox="1"/>
          <p:nvPr/>
        </p:nvSpPr>
        <p:spPr>
          <a:xfrm>
            <a:off x="4904917" y="1722720"/>
            <a:ext cx="262187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恭喜你</a:t>
            </a:r>
            <a:endParaRPr lang="zh-CN" altLang="en-US" sz="32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867227" y="2293145"/>
            <a:ext cx="6859707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完成本任务的学习</a:t>
            </a:r>
            <a:endParaRPr lang="zh-CN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867564" y="3309158"/>
            <a:ext cx="5702646" cy="260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1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Congratulations to you</a:t>
            </a:r>
            <a:endParaRPr lang="en-US" altLang="zh-CN" sz="1100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2" name="任意多边形: 形状 51"/>
          <p:cNvSpPr/>
          <p:nvPr/>
        </p:nvSpPr>
        <p:spPr>
          <a:xfrm rot="19032915">
            <a:off x="10217997" y="-238686"/>
            <a:ext cx="1672737" cy="930596"/>
          </a:xfrm>
          <a:custGeom>
            <a:avLst/>
            <a:gdLst>
              <a:gd name="connsiteX0" fmla="*/ 667247 w 1672737"/>
              <a:gd name="connsiteY0" fmla="*/ 0 h 930596"/>
              <a:gd name="connsiteX1" fmla="*/ 1672737 w 1672737"/>
              <a:gd name="connsiteY1" fmla="*/ 930596 h 930596"/>
              <a:gd name="connsiteX2" fmla="*/ 465298 w 1672737"/>
              <a:gd name="connsiteY2" fmla="*/ 930595 h 930596"/>
              <a:gd name="connsiteX3" fmla="*/ 0 w 1672737"/>
              <a:gd name="connsiteY3" fmla="*/ 465297 h 930596"/>
              <a:gd name="connsiteX4" fmla="*/ 0 w 1672737"/>
              <a:gd name="connsiteY4" fmla="*/ 465298 h 930596"/>
              <a:gd name="connsiteX5" fmla="*/ 465298 w 1672737"/>
              <a:gd name="connsiteY5" fmla="*/ 0 h 93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2737" h="930596">
                <a:moveTo>
                  <a:pt x="667247" y="0"/>
                </a:moveTo>
                <a:lnTo>
                  <a:pt x="1672737" y="930596"/>
                </a:lnTo>
                <a:lnTo>
                  <a:pt x="465298" y="930595"/>
                </a:lnTo>
                <a:cubicBezTo>
                  <a:pt x="208321" y="930595"/>
                  <a:pt x="0" y="722274"/>
                  <a:pt x="0" y="465297"/>
                </a:cubicBezTo>
                <a:lnTo>
                  <a:pt x="0" y="465298"/>
                </a:lnTo>
                <a:cubicBezTo>
                  <a:pt x="0" y="208321"/>
                  <a:pt x="208321" y="0"/>
                  <a:pt x="465298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54" name="任意多边形: 形状 53"/>
          <p:cNvSpPr/>
          <p:nvPr/>
        </p:nvSpPr>
        <p:spPr>
          <a:xfrm rot="19032915">
            <a:off x="10357083" y="190650"/>
            <a:ext cx="2328284" cy="1596933"/>
          </a:xfrm>
          <a:custGeom>
            <a:avLst/>
            <a:gdLst>
              <a:gd name="connsiteX0" fmla="*/ 1757614 w 2328284"/>
              <a:gd name="connsiteY0" fmla="*/ 0 h 1596933"/>
              <a:gd name="connsiteX1" fmla="*/ 2328284 w 2328284"/>
              <a:gd name="connsiteY1" fmla="*/ 528164 h 1596933"/>
              <a:gd name="connsiteX2" fmla="*/ 1339122 w 2328284"/>
              <a:gd name="connsiteY2" fmla="*/ 1596933 h 1596933"/>
              <a:gd name="connsiteX3" fmla="*/ 798467 w 2328284"/>
              <a:gd name="connsiteY3" fmla="*/ 1596933 h 1596933"/>
              <a:gd name="connsiteX4" fmla="*/ 0 w 2328284"/>
              <a:gd name="connsiteY4" fmla="*/ 798466 h 1596933"/>
              <a:gd name="connsiteX5" fmla="*/ 0 w 2328284"/>
              <a:gd name="connsiteY5" fmla="*/ 798467 h 1596933"/>
              <a:gd name="connsiteX6" fmla="*/ 798467 w 2328284"/>
              <a:gd name="connsiteY6" fmla="*/ 0 h 159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28284" h="1596933">
                <a:moveTo>
                  <a:pt x="1757614" y="0"/>
                </a:moveTo>
                <a:lnTo>
                  <a:pt x="2328284" y="528164"/>
                </a:lnTo>
                <a:lnTo>
                  <a:pt x="1339122" y="1596933"/>
                </a:lnTo>
                <a:lnTo>
                  <a:pt x="798467" y="1596933"/>
                </a:lnTo>
                <a:cubicBezTo>
                  <a:pt x="357486" y="1596933"/>
                  <a:pt x="0" y="1239447"/>
                  <a:pt x="0" y="798466"/>
                </a:cubicBezTo>
                <a:lnTo>
                  <a:pt x="0" y="798467"/>
                </a:lnTo>
                <a:cubicBezTo>
                  <a:pt x="0" y="357486"/>
                  <a:pt x="357486" y="0"/>
                  <a:pt x="798467" y="0"/>
                </a:cubicBezTo>
                <a:close/>
              </a:path>
            </a:pathLst>
          </a:cu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69" name="图形 4"/>
          <p:cNvGrpSpPr/>
          <p:nvPr/>
        </p:nvGrpSpPr>
        <p:grpSpPr>
          <a:xfrm>
            <a:off x="4636941" y="6279365"/>
            <a:ext cx="170587" cy="229634"/>
            <a:chOff x="6272974" y="1642396"/>
            <a:chExt cx="247650" cy="333373"/>
          </a:xfrm>
          <a:solidFill>
            <a:schemeClr val="bg1"/>
          </a:solidFill>
        </p:grpSpPr>
        <p:sp>
          <p:nvSpPr>
            <p:cNvPr id="70" name="任意多边形: 形状 69"/>
            <p:cNvSpPr/>
            <p:nvPr/>
          </p:nvSpPr>
          <p:spPr>
            <a:xfrm rot="-1356795">
              <a:off x="6329931" y="1662936"/>
              <a:ext cx="133537" cy="133537"/>
            </a:xfrm>
            <a:custGeom>
              <a:avLst/>
              <a:gdLst>
                <a:gd name="connsiteX0" fmla="*/ 133537 w 133537"/>
                <a:gd name="connsiteY0" fmla="*/ 66769 h 133537"/>
                <a:gd name="connsiteX1" fmla="*/ 66769 w 133537"/>
                <a:gd name="connsiteY1" fmla="*/ 133537 h 133537"/>
                <a:gd name="connsiteX2" fmla="*/ 0 w 133537"/>
                <a:gd name="connsiteY2" fmla="*/ 66769 h 133537"/>
                <a:gd name="connsiteX3" fmla="*/ 66769 w 133537"/>
                <a:gd name="connsiteY3" fmla="*/ 0 h 133537"/>
                <a:gd name="connsiteX4" fmla="*/ 133537 w 133537"/>
                <a:gd name="connsiteY4" fmla="*/ 66769 h 133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537" h="133537">
                  <a:moveTo>
                    <a:pt x="133537" y="66769"/>
                  </a:moveTo>
                  <a:cubicBezTo>
                    <a:pt x="133537" y="103644"/>
                    <a:pt x="103644" y="133537"/>
                    <a:pt x="66769" y="133537"/>
                  </a:cubicBezTo>
                  <a:cubicBezTo>
                    <a:pt x="29893" y="133537"/>
                    <a:pt x="0" y="103644"/>
                    <a:pt x="0" y="66769"/>
                  </a:cubicBezTo>
                  <a:cubicBezTo>
                    <a:pt x="0" y="29893"/>
                    <a:pt x="29893" y="0"/>
                    <a:pt x="66769" y="0"/>
                  </a:cubicBezTo>
                  <a:cubicBezTo>
                    <a:pt x="103644" y="0"/>
                    <a:pt x="133537" y="29893"/>
                    <a:pt x="133537" y="667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400">
                <a:cs typeface="+mn-ea"/>
                <a:sym typeface="+mn-lt"/>
              </a:endParaRPr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6272974" y="1819465"/>
              <a:ext cx="247650" cy="156305"/>
            </a:xfrm>
            <a:custGeom>
              <a:avLst/>
              <a:gdLst>
                <a:gd name="connsiteX0" fmla="*/ 123825 w 247650"/>
                <a:gd name="connsiteY0" fmla="*/ 0 h 156305"/>
                <a:gd name="connsiteX1" fmla="*/ 123825 w 247650"/>
                <a:gd name="connsiteY1" fmla="*/ 0 h 156305"/>
                <a:gd name="connsiteX2" fmla="*/ 0 w 247650"/>
                <a:gd name="connsiteY2" fmla="*/ 123825 h 156305"/>
                <a:gd name="connsiteX3" fmla="*/ 0 w 247650"/>
                <a:gd name="connsiteY3" fmla="*/ 123825 h 156305"/>
                <a:gd name="connsiteX4" fmla="*/ 32480 w 247650"/>
                <a:gd name="connsiteY4" fmla="*/ 156305 h 156305"/>
                <a:gd name="connsiteX5" fmla="*/ 215170 w 247650"/>
                <a:gd name="connsiteY5" fmla="*/ 156305 h 156305"/>
                <a:gd name="connsiteX6" fmla="*/ 247650 w 247650"/>
                <a:gd name="connsiteY6" fmla="*/ 123825 h 156305"/>
                <a:gd name="connsiteX7" fmla="*/ 247650 w 247650"/>
                <a:gd name="connsiteY7" fmla="*/ 123825 h 156305"/>
                <a:gd name="connsiteX8" fmla="*/ 123825 w 247650"/>
                <a:gd name="connsiteY8" fmla="*/ 0 h 15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156305">
                  <a:moveTo>
                    <a:pt x="123825" y="0"/>
                  </a:moveTo>
                  <a:lnTo>
                    <a:pt x="123825" y="0"/>
                  </a:lnTo>
                  <a:cubicBezTo>
                    <a:pt x="55436" y="0"/>
                    <a:pt x="0" y="55435"/>
                    <a:pt x="0" y="123825"/>
                  </a:cubicBezTo>
                  <a:lnTo>
                    <a:pt x="0" y="123825"/>
                  </a:lnTo>
                  <a:cubicBezTo>
                    <a:pt x="0" y="141732"/>
                    <a:pt x="14573" y="156305"/>
                    <a:pt x="32480" y="156305"/>
                  </a:cubicBezTo>
                  <a:lnTo>
                    <a:pt x="215170" y="156305"/>
                  </a:lnTo>
                  <a:cubicBezTo>
                    <a:pt x="233077" y="156305"/>
                    <a:pt x="247650" y="141732"/>
                    <a:pt x="247650" y="123825"/>
                  </a:cubicBezTo>
                  <a:lnTo>
                    <a:pt x="247650" y="123825"/>
                  </a:lnTo>
                  <a:cubicBezTo>
                    <a:pt x="247650" y="55435"/>
                    <a:pt x="192215" y="0"/>
                    <a:pt x="1238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400">
                <a:cs typeface="+mn-ea"/>
                <a:sym typeface="+mn-lt"/>
              </a:endParaRPr>
            </a:p>
          </p:txBody>
        </p:sp>
      </p:grp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743787" y="325566"/>
            <a:ext cx="36791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 spc="6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Shopee</a:t>
            </a:r>
            <a:r>
              <a:rPr sz="1400" spc="6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电商平台实训课程</a:t>
            </a:r>
            <a:endParaRPr sz="1400" spc="600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</a:rPr>
              <a:t>任务导入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888535" y="1595546"/>
            <a:ext cx="4340923" cy="4340923"/>
          </a:xfrm>
          <a:prstGeom prst="ellipse">
            <a:avLst/>
          </a:prstGeom>
          <a:solidFill>
            <a:srgbClr val="FFD4A0">
              <a:alpha val="52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381026" y="2088037"/>
            <a:ext cx="3355942" cy="3355942"/>
          </a:xfrm>
          <a:prstGeom prst="ellipse">
            <a:avLst/>
          </a:prstGeom>
          <a:solidFill>
            <a:srgbClr val="FEBB5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877579" y="2492833"/>
            <a:ext cx="2362835" cy="2546350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107815" y="1924009"/>
            <a:ext cx="1892938" cy="3785876"/>
            <a:chOff x="1819633" y="607219"/>
            <a:chExt cx="2926086" cy="5852172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1258" r="58337" b="1258"/>
            <a:stretch>
              <a:fillRect/>
            </a:stretch>
          </p:blipFill>
          <p:spPr>
            <a:xfrm flipH="1">
              <a:off x="1947861" y="683720"/>
              <a:ext cx="2697592" cy="5688800"/>
            </a:xfrm>
            <a:custGeom>
              <a:avLst/>
              <a:gdLst>
                <a:gd name="connsiteX0" fmla="*/ 138113 w 1400175"/>
                <a:gd name="connsiteY0" fmla="*/ 0 h 2952750"/>
                <a:gd name="connsiteX1" fmla="*/ 1262062 w 1400175"/>
                <a:gd name="connsiteY1" fmla="*/ 0 h 2952750"/>
                <a:gd name="connsiteX2" fmla="*/ 1400175 w 1400175"/>
                <a:gd name="connsiteY2" fmla="*/ 138113 h 2952750"/>
                <a:gd name="connsiteX3" fmla="*/ 1400175 w 1400175"/>
                <a:gd name="connsiteY3" fmla="*/ 2814637 h 2952750"/>
                <a:gd name="connsiteX4" fmla="*/ 1262062 w 1400175"/>
                <a:gd name="connsiteY4" fmla="*/ 2952750 h 2952750"/>
                <a:gd name="connsiteX5" fmla="*/ 138113 w 1400175"/>
                <a:gd name="connsiteY5" fmla="*/ 2952750 h 2952750"/>
                <a:gd name="connsiteX6" fmla="*/ 0 w 1400175"/>
                <a:gd name="connsiteY6" fmla="*/ 2814637 h 2952750"/>
                <a:gd name="connsiteX7" fmla="*/ 0 w 1400175"/>
                <a:gd name="connsiteY7" fmla="*/ 138113 h 2952750"/>
                <a:gd name="connsiteX8" fmla="*/ 138113 w 1400175"/>
                <a:gd name="connsiteY8" fmla="*/ 0 h 295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0175" h="2952750">
                  <a:moveTo>
                    <a:pt x="138113" y="0"/>
                  </a:moveTo>
                  <a:lnTo>
                    <a:pt x="1262062" y="0"/>
                  </a:lnTo>
                  <a:cubicBezTo>
                    <a:pt x="1338340" y="0"/>
                    <a:pt x="1400175" y="61835"/>
                    <a:pt x="1400175" y="138113"/>
                  </a:cubicBezTo>
                  <a:lnTo>
                    <a:pt x="1400175" y="2814637"/>
                  </a:lnTo>
                  <a:cubicBezTo>
                    <a:pt x="1400175" y="2890915"/>
                    <a:pt x="1338340" y="2952750"/>
                    <a:pt x="1262062" y="2952750"/>
                  </a:cubicBezTo>
                  <a:lnTo>
                    <a:pt x="138113" y="2952750"/>
                  </a:lnTo>
                  <a:cubicBezTo>
                    <a:pt x="61835" y="2952750"/>
                    <a:pt x="0" y="2890915"/>
                    <a:pt x="0" y="2814637"/>
                  </a:cubicBezTo>
                  <a:lnTo>
                    <a:pt x="0" y="138113"/>
                  </a:lnTo>
                  <a:cubicBezTo>
                    <a:pt x="0" y="61835"/>
                    <a:pt x="61835" y="0"/>
                    <a:pt x="138113" y="0"/>
                  </a:cubicBezTo>
                  <a:close/>
                </a:path>
              </a:pathLst>
            </a:cu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9633" y="607219"/>
              <a:ext cx="2926086" cy="5852172"/>
            </a:xfrm>
            <a:prstGeom prst="rect">
              <a:avLst/>
            </a:prstGeom>
          </p:spPr>
        </p:pic>
      </p:grpSp>
      <p:grpSp>
        <p:nvGrpSpPr>
          <p:cNvPr id="20" name="组合 19"/>
          <p:cNvGrpSpPr/>
          <p:nvPr/>
        </p:nvGrpSpPr>
        <p:grpSpPr>
          <a:xfrm>
            <a:off x="5880995" y="1715678"/>
            <a:ext cx="2050452" cy="736564"/>
            <a:chOff x="5717235" y="1715678"/>
            <a:chExt cx="2050452" cy="736564"/>
          </a:xfrm>
        </p:grpSpPr>
        <p:sp>
          <p:nvSpPr>
            <p:cNvPr id="18" name="文本框 17"/>
            <p:cNvSpPr txBox="1"/>
            <p:nvPr/>
          </p:nvSpPr>
          <p:spPr>
            <a:xfrm>
              <a:off x="5717235" y="1715678"/>
              <a:ext cx="189293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本次任务预计</a:t>
              </a:r>
              <a:r>
                <a:rPr lang="zh-CN" altLang="en-US" sz="1400" dirty="0"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时间</a:t>
              </a:r>
              <a:endParaRPr lang="zh-CN" altLang="en-US" sz="1400" dirty="0"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717235" y="1991867"/>
              <a:ext cx="2050452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800" b="1">
                  <a:gradFill flip="none" rotWithShape="1">
                    <a:gsLst>
                      <a:gs pos="0">
                        <a:srgbClr val="C34D99"/>
                      </a:gs>
                      <a:gs pos="100000">
                        <a:srgbClr val="2050DC"/>
                      </a:gs>
                    </a:gsLst>
                    <a:lin ang="2700000" scaled="1"/>
                    <a:tileRect/>
                  </a:gradFill>
                  <a:latin typeface="+mn-ea"/>
                </a:defRPr>
              </a:lvl1pPr>
            </a:lstStyle>
            <a:p>
              <a:r>
                <a:rPr lang="en-US" altLang="zh-CN" sz="2400" dirty="0">
                  <a:solidFill>
                    <a:srgbClr val="FD8C08"/>
                  </a:solidFill>
                </a:rPr>
                <a:t>20min</a:t>
              </a:r>
              <a:endParaRPr lang="en-US" altLang="zh-CN" sz="2400" dirty="0">
                <a:solidFill>
                  <a:srgbClr val="FD8C08"/>
                </a:solidFill>
              </a:endParaRPr>
            </a:p>
          </p:txBody>
        </p:sp>
      </p:grpSp>
      <p:cxnSp>
        <p:nvCxnSpPr>
          <p:cNvPr id="25" name="直接连接符 24"/>
          <p:cNvCxnSpPr/>
          <p:nvPr/>
        </p:nvCxnSpPr>
        <p:spPr>
          <a:xfrm>
            <a:off x="8041064" y="1839755"/>
            <a:ext cx="0" cy="496562"/>
          </a:xfrm>
          <a:prstGeom prst="line">
            <a:avLst/>
          </a:prstGeom>
          <a:ln w="25400" cap="flat" cmpd="sng">
            <a:solidFill>
              <a:srgbClr val="FD8C08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880735" y="2700020"/>
            <a:ext cx="5073015" cy="29540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服装店新进了一批热销产品，服装店老板吴总想要用这批热销产品带动新产品的销量，听说套餐优惠是新品冲单神器，于是吴总决定为shopee店铺中的部分商品设置套餐优惠，并将此任务交给了负责shopee店铺运营的A职业学院的学生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小艾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小艾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该如歌在平台中为商品添加套餐优惠？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pic>
        <p:nvPicPr>
          <p:cNvPr id="21" name="图片 20" descr="shopee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065" y="1693545"/>
            <a:ext cx="2233295" cy="752475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3" name="矩形: 圆角 3"/>
            <p:cNvSpPr/>
            <p:nvPr>
              <p:custDataLst>
                <p:tags r:id="rId4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4" name="矩形: 圆角 4"/>
            <p:cNvSpPr/>
            <p:nvPr>
              <p:custDataLst>
                <p:tags r:id="rId5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6" name="矩形: 圆角 5"/>
            <p:cNvSpPr/>
            <p:nvPr>
              <p:custDataLst>
                <p:tags r:id="rId6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</a:rPr>
              <a:t>任务描述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880735" y="2700020"/>
            <a:ext cx="5073015" cy="29540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套装优惠是指将数个商品组合在一起，给予一定购买优惠，可以将不同的商品组合设置优惠，也可以对相同的商品设置批量优惠。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在这项任务中，小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艾需确定需要添加套装优惠活动的商品，并在平台中为商品添加套装优惠。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21" name="椭圆 20"/>
          <p:cNvSpPr/>
          <p:nvPr>
            <p:custDataLst>
              <p:tags r:id="rId1"/>
            </p:custDataLst>
          </p:nvPr>
        </p:nvSpPr>
        <p:spPr>
          <a:xfrm>
            <a:off x="888535" y="1595546"/>
            <a:ext cx="4340923" cy="4340923"/>
          </a:xfrm>
          <a:prstGeom prst="ellipse">
            <a:avLst/>
          </a:prstGeom>
          <a:solidFill>
            <a:srgbClr val="FFD4A0">
              <a:alpha val="52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2" name="椭圆 21"/>
          <p:cNvSpPr/>
          <p:nvPr>
            <p:custDataLst>
              <p:tags r:id="rId2"/>
            </p:custDataLst>
          </p:nvPr>
        </p:nvSpPr>
        <p:spPr>
          <a:xfrm>
            <a:off x="1381026" y="2088037"/>
            <a:ext cx="3355942" cy="3355942"/>
          </a:xfrm>
          <a:prstGeom prst="ellipse">
            <a:avLst/>
          </a:prstGeom>
          <a:solidFill>
            <a:srgbClr val="FEBB5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3" name="椭圆 22"/>
          <p:cNvSpPr/>
          <p:nvPr>
            <p:custDataLst>
              <p:tags r:id="rId3"/>
            </p:custDataLst>
          </p:nvPr>
        </p:nvSpPr>
        <p:spPr>
          <a:xfrm>
            <a:off x="1877579" y="2492833"/>
            <a:ext cx="2362835" cy="2546350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107815" y="1924009"/>
            <a:ext cx="1892938" cy="3785876"/>
            <a:chOff x="1819633" y="607219"/>
            <a:chExt cx="2926086" cy="5852172"/>
          </a:xfrm>
        </p:grpSpPr>
        <p:pic>
          <p:nvPicPr>
            <p:cNvPr id="26" name="图片 2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1258" r="58337" b="1258"/>
            <a:stretch>
              <a:fillRect/>
            </a:stretch>
          </p:blipFill>
          <p:spPr>
            <a:xfrm flipH="1">
              <a:off x="1947861" y="683720"/>
              <a:ext cx="2697592" cy="5688800"/>
            </a:xfrm>
            <a:custGeom>
              <a:avLst/>
              <a:gdLst>
                <a:gd name="connsiteX0" fmla="*/ 138113 w 1400175"/>
                <a:gd name="connsiteY0" fmla="*/ 0 h 2952750"/>
                <a:gd name="connsiteX1" fmla="*/ 1262062 w 1400175"/>
                <a:gd name="connsiteY1" fmla="*/ 0 h 2952750"/>
                <a:gd name="connsiteX2" fmla="*/ 1400175 w 1400175"/>
                <a:gd name="connsiteY2" fmla="*/ 138113 h 2952750"/>
                <a:gd name="connsiteX3" fmla="*/ 1400175 w 1400175"/>
                <a:gd name="connsiteY3" fmla="*/ 2814637 h 2952750"/>
                <a:gd name="connsiteX4" fmla="*/ 1262062 w 1400175"/>
                <a:gd name="connsiteY4" fmla="*/ 2952750 h 2952750"/>
                <a:gd name="connsiteX5" fmla="*/ 138113 w 1400175"/>
                <a:gd name="connsiteY5" fmla="*/ 2952750 h 2952750"/>
                <a:gd name="connsiteX6" fmla="*/ 0 w 1400175"/>
                <a:gd name="connsiteY6" fmla="*/ 2814637 h 2952750"/>
                <a:gd name="connsiteX7" fmla="*/ 0 w 1400175"/>
                <a:gd name="connsiteY7" fmla="*/ 138113 h 2952750"/>
                <a:gd name="connsiteX8" fmla="*/ 138113 w 1400175"/>
                <a:gd name="connsiteY8" fmla="*/ 0 h 295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0175" h="2952750">
                  <a:moveTo>
                    <a:pt x="138113" y="0"/>
                  </a:moveTo>
                  <a:lnTo>
                    <a:pt x="1262062" y="0"/>
                  </a:lnTo>
                  <a:cubicBezTo>
                    <a:pt x="1338340" y="0"/>
                    <a:pt x="1400175" y="61835"/>
                    <a:pt x="1400175" y="138113"/>
                  </a:cubicBezTo>
                  <a:lnTo>
                    <a:pt x="1400175" y="2814637"/>
                  </a:lnTo>
                  <a:cubicBezTo>
                    <a:pt x="1400175" y="2890915"/>
                    <a:pt x="1338340" y="2952750"/>
                    <a:pt x="1262062" y="2952750"/>
                  </a:cubicBezTo>
                  <a:lnTo>
                    <a:pt x="138113" y="2952750"/>
                  </a:lnTo>
                  <a:cubicBezTo>
                    <a:pt x="61835" y="2952750"/>
                    <a:pt x="0" y="2890915"/>
                    <a:pt x="0" y="2814637"/>
                  </a:cubicBezTo>
                  <a:lnTo>
                    <a:pt x="0" y="138113"/>
                  </a:lnTo>
                  <a:cubicBezTo>
                    <a:pt x="0" y="61835"/>
                    <a:pt x="61835" y="0"/>
                    <a:pt x="138113" y="0"/>
                  </a:cubicBezTo>
                  <a:close/>
                </a:path>
              </a:pathLst>
            </a:custGeom>
          </p:spPr>
        </p:pic>
        <p:pic>
          <p:nvPicPr>
            <p:cNvPr id="28" name="图片 27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9633" y="607219"/>
              <a:ext cx="2926086" cy="5852172"/>
            </a:xfrm>
            <a:prstGeom prst="rect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5880995" y="1715678"/>
            <a:ext cx="2050452" cy="736564"/>
            <a:chOff x="5717235" y="1715678"/>
            <a:chExt cx="2050452" cy="736564"/>
          </a:xfrm>
        </p:grpSpPr>
        <p:sp>
          <p:nvSpPr>
            <p:cNvPr id="30" name="文本框 29"/>
            <p:cNvSpPr txBox="1"/>
            <p:nvPr>
              <p:custDataLst>
                <p:tags r:id="rId8"/>
              </p:custDataLst>
            </p:nvPr>
          </p:nvSpPr>
          <p:spPr>
            <a:xfrm>
              <a:off x="5717235" y="1715678"/>
              <a:ext cx="189293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本次任务预计</a:t>
              </a:r>
              <a:r>
                <a:rPr lang="zh-CN" altLang="en-US" sz="1400" dirty="0"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时间</a:t>
              </a:r>
              <a:endParaRPr lang="zh-CN" altLang="en-US" sz="1400" dirty="0"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9"/>
              </p:custDataLst>
            </p:nvPr>
          </p:nvSpPr>
          <p:spPr>
            <a:xfrm>
              <a:off x="5717235" y="1991867"/>
              <a:ext cx="2050452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800" b="1">
                  <a:gradFill flip="none" rotWithShape="1">
                    <a:gsLst>
                      <a:gs pos="0">
                        <a:srgbClr val="C34D99"/>
                      </a:gs>
                      <a:gs pos="100000">
                        <a:srgbClr val="2050DC"/>
                      </a:gs>
                    </a:gsLst>
                    <a:lin ang="2700000" scaled="1"/>
                    <a:tileRect/>
                  </a:gradFill>
                  <a:latin typeface="+mn-ea"/>
                </a:defRPr>
              </a:lvl1pPr>
            </a:lstStyle>
            <a:p>
              <a:r>
                <a:rPr lang="en-US" altLang="zh-CN" sz="2400" dirty="0">
                  <a:solidFill>
                    <a:srgbClr val="FD8C08"/>
                  </a:solidFill>
                </a:rPr>
                <a:t>20min</a:t>
              </a:r>
              <a:endParaRPr lang="en-US" altLang="zh-CN" sz="2400" dirty="0">
                <a:solidFill>
                  <a:srgbClr val="FD8C08"/>
                </a:solidFill>
              </a:endParaRPr>
            </a:p>
          </p:txBody>
        </p:sp>
      </p:grpSp>
      <p:cxnSp>
        <p:nvCxnSpPr>
          <p:cNvPr id="32" name="直接连接符 31"/>
          <p:cNvCxnSpPr/>
          <p:nvPr>
            <p:custDataLst>
              <p:tags r:id="rId10"/>
            </p:custDataLst>
          </p:nvPr>
        </p:nvCxnSpPr>
        <p:spPr>
          <a:xfrm>
            <a:off x="8041064" y="1839755"/>
            <a:ext cx="0" cy="496562"/>
          </a:xfrm>
          <a:prstGeom prst="line">
            <a:avLst/>
          </a:prstGeom>
          <a:ln w="25400" cap="flat" cmpd="sng">
            <a:solidFill>
              <a:srgbClr val="FD8C08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shopee logo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521065" y="1693545"/>
            <a:ext cx="2233295" cy="752475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35" name="矩形: 圆角 3"/>
            <p:cNvSpPr/>
            <p:nvPr>
              <p:custDataLst>
                <p:tags r:id="rId13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36" name="矩形: 圆角 4"/>
            <p:cNvSpPr/>
            <p:nvPr>
              <p:custDataLst>
                <p:tags r:id="rId14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37" name="矩形: 圆角 5"/>
            <p:cNvSpPr/>
            <p:nvPr>
              <p:custDataLst>
                <p:tags r:id="rId15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</a:rPr>
              <a:t>任务属性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1295400" y="1320800"/>
            <a:ext cx="1663700" cy="5029200"/>
          </a:xfrm>
          <a:prstGeom prst="roundRect">
            <a:avLst>
              <a:gd name="adj" fmla="val 7507"/>
            </a:avLst>
          </a:prstGeom>
          <a:solidFill>
            <a:srgbClr val="FD8C08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68755" y="3617595"/>
            <a:ext cx="131953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TikTok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567362" y="2145907"/>
            <a:ext cx="1119776" cy="1119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119584" y="5066920"/>
            <a:ext cx="2017316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9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Task </a:t>
            </a:r>
            <a:endParaRPr lang="zh-CN" altLang="en-US" sz="9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  <a:p>
            <a:pPr algn="ctr"/>
            <a:r>
              <a:rPr lang="zh-CN" altLang="en-US" sz="9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Properties</a:t>
            </a:r>
            <a:endParaRPr lang="zh-CN" altLang="en-US" sz="9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1722568" y="2301168"/>
            <a:ext cx="809363" cy="809254"/>
          </a:xfrm>
          <a:custGeom>
            <a:avLst/>
            <a:gdLst>
              <a:gd name="connsiteX0" fmla="*/ 1 w 2072432"/>
              <a:gd name="connsiteY0" fmla="*/ 1035792 h 2072153"/>
              <a:gd name="connsiteX1" fmla="*/ 1040914 w 2072432"/>
              <a:gd name="connsiteY1" fmla="*/ 15 h 2072153"/>
              <a:gd name="connsiteX2" fmla="*/ 2072432 w 2072432"/>
              <a:gd name="connsiteY2" fmla="*/ 1037483 h 2072153"/>
              <a:gd name="connsiteX3" fmla="*/ 1042292 w 2072432"/>
              <a:gd name="connsiteY3" fmla="*/ 2072133 h 2072153"/>
              <a:gd name="connsiteX4" fmla="*/ 1 w 2072432"/>
              <a:gd name="connsiteY4" fmla="*/ 1035792 h 2072153"/>
              <a:gd name="connsiteX5" fmla="*/ 1303585 w 2072432"/>
              <a:gd name="connsiteY5" fmla="*/ 1981132 h 2072153"/>
              <a:gd name="connsiteX6" fmla="*/ 1337217 w 2072432"/>
              <a:gd name="connsiteY6" fmla="*/ 1974806 h 2072153"/>
              <a:gd name="connsiteX7" fmla="*/ 1874396 w 2072432"/>
              <a:gd name="connsiteY7" fmla="*/ 1554620 h 2072153"/>
              <a:gd name="connsiteX8" fmla="*/ 1881974 w 2072432"/>
              <a:gd name="connsiteY8" fmla="*/ 1539088 h 2072153"/>
              <a:gd name="connsiteX9" fmla="*/ 1554982 w 2072432"/>
              <a:gd name="connsiteY9" fmla="*/ 1539088 h 2072153"/>
              <a:gd name="connsiteX10" fmla="*/ 1547655 w 2072432"/>
              <a:gd name="connsiteY10" fmla="*/ 1565330 h 2072153"/>
              <a:gd name="connsiteX11" fmla="*/ 1463730 w 2072432"/>
              <a:gd name="connsiteY11" fmla="*/ 1783346 h 2072153"/>
              <a:gd name="connsiteX12" fmla="*/ 1303585 w 2072432"/>
              <a:gd name="connsiteY12" fmla="*/ 1981633 h 2072153"/>
              <a:gd name="connsiteX13" fmla="*/ 1303898 w 2072432"/>
              <a:gd name="connsiteY13" fmla="*/ 1982447 h 2072153"/>
              <a:gd name="connsiteX14" fmla="*/ 1303585 w 2072432"/>
              <a:gd name="connsiteY14" fmla="*/ 1981132 h 2072153"/>
              <a:gd name="connsiteX15" fmla="*/ 802920 w 2072432"/>
              <a:gd name="connsiteY15" fmla="*/ 79493 h 2072153"/>
              <a:gd name="connsiteX16" fmla="*/ 782815 w 2072432"/>
              <a:gd name="connsiteY16" fmla="*/ 83063 h 2072153"/>
              <a:gd name="connsiteX17" fmla="*/ 195157 w 2072432"/>
              <a:gd name="connsiteY17" fmla="*/ 522351 h 2072153"/>
              <a:gd name="connsiteX18" fmla="*/ 190397 w 2072432"/>
              <a:gd name="connsiteY18" fmla="*/ 533812 h 2072153"/>
              <a:gd name="connsiteX19" fmla="*/ 541251 w 2072432"/>
              <a:gd name="connsiteY19" fmla="*/ 533812 h 2072153"/>
              <a:gd name="connsiteX20" fmla="*/ 547138 w 2072432"/>
              <a:gd name="connsiteY20" fmla="*/ 513645 h 2072153"/>
              <a:gd name="connsiteX21" fmla="*/ 610645 w 2072432"/>
              <a:gd name="connsiteY21" fmla="*/ 333834 h 2072153"/>
              <a:gd name="connsiteX22" fmla="*/ 796844 w 2072432"/>
              <a:gd name="connsiteY22" fmla="*/ 86946 h 2072153"/>
              <a:gd name="connsiteX23" fmla="*/ 802606 w 2072432"/>
              <a:gd name="connsiteY23" fmla="*/ 79180 h 2072153"/>
              <a:gd name="connsiteX24" fmla="*/ 805174 w 2072432"/>
              <a:gd name="connsiteY24" fmla="*/ 77489 h 2072153"/>
              <a:gd name="connsiteX25" fmla="*/ 802920 w 2072432"/>
              <a:gd name="connsiteY25" fmla="*/ 79493 h 2072153"/>
              <a:gd name="connsiteX26" fmla="*/ 1022939 w 2072432"/>
              <a:gd name="connsiteY26" fmla="*/ 586233 h 2072153"/>
              <a:gd name="connsiteX27" fmla="*/ 582336 w 2072432"/>
              <a:gd name="connsiteY27" fmla="*/ 586233 h 2072153"/>
              <a:gd name="connsiteX28" fmla="*/ 542817 w 2072432"/>
              <a:gd name="connsiteY28" fmla="*/ 1010114 h 2072153"/>
              <a:gd name="connsiteX29" fmla="*/ 1022939 w 2072432"/>
              <a:gd name="connsiteY29" fmla="*/ 1008110 h 2072153"/>
              <a:gd name="connsiteX30" fmla="*/ 1022939 w 2072432"/>
              <a:gd name="connsiteY30" fmla="*/ 586233 h 2072153"/>
              <a:gd name="connsiteX31" fmla="*/ 582775 w 2072432"/>
              <a:gd name="connsiteY31" fmla="*/ 1486604 h 2072153"/>
              <a:gd name="connsiteX32" fmla="*/ 1022250 w 2072432"/>
              <a:gd name="connsiteY32" fmla="*/ 1484725 h 2072153"/>
              <a:gd name="connsiteX33" fmla="*/ 1020622 w 2072432"/>
              <a:gd name="connsiteY33" fmla="*/ 1062911 h 2072153"/>
              <a:gd name="connsiteX34" fmla="*/ 541063 w 2072432"/>
              <a:gd name="connsiteY34" fmla="*/ 1064352 h 2072153"/>
              <a:gd name="connsiteX35" fmla="*/ 582775 w 2072432"/>
              <a:gd name="connsiteY35" fmla="*/ 1486604 h 2072153"/>
              <a:gd name="connsiteX36" fmla="*/ 1074860 w 2072432"/>
              <a:gd name="connsiteY36" fmla="*/ 1010365 h 2072153"/>
              <a:gd name="connsiteX37" fmla="*/ 1556109 w 2072432"/>
              <a:gd name="connsiteY37" fmla="*/ 1010365 h 2072153"/>
              <a:gd name="connsiteX38" fmla="*/ 1514085 w 2072432"/>
              <a:gd name="connsiteY38" fmla="*/ 586296 h 2072153"/>
              <a:gd name="connsiteX39" fmla="*/ 1074860 w 2072432"/>
              <a:gd name="connsiteY39" fmla="*/ 586296 h 2072153"/>
              <a:gd name="connsiteX40" fmla="*/ 1074860 w 2072432"/>
              <a:gd name="connsiteY40" fmla="*/ 1010365 h 2072153"/>
              <a:gd name="connsiteX41" fmla="*/ 1076300 w 2072432"/>
              <a:gd name="connsiteY41" fmla="*/ 1061972 h 2072153"/>
              <a:gd name="connsiteX42" fmla="*/ 1077177 w 2072432"/>
              <a:gd name="connsiteY42" fmla="*/ 1486541 h 2072153"/>
              <a:gd name="connsiteX43" fmla="*/ 1514711 w 2072432"/>
              <a:gd name="connsiteY43" fmla="*/ 1486541 h 2072153"/>
              <a:gd name="connsiteX44" fmla="*/ 1554982 w 2072432"/>
              <a:gd name="connsiteY44" fmla="*/ 1061972 h 2072153"/>
              <a:gd name="connsiteX45" fmla="*/ 1076300 w 2072432"/>
              <a:gd name="connsiteY45" fmla="*/ 1061972 h 2072153"/>
              <a:gd name="connsiteX46" fmla="*/ 489142 w 2072432"/>
              <a:gd name="connsiteY46" fmla="*/ 1010427 h 2072153"/>
              <a:gd name="connsiteX47" fmla="*/ 530228 w 2072432"/>
              <a:gd name="connsiteY47" fmla="*/ 586108 h 2072153"/>
              <a:gd name="connsiteX48" fmla="*/ 158894 w 2072432"/>
              <a:gd name="connsiteY48" fmla="*/ 586108 h 2072153"/>
              <a:gd name="connsiteX49" fmla="*/ 50919 w 2072432"/>
              <a:gd name="connsiteY49" fmla="*/ 1010427 h 2072153"/>
              <a:gd name="connsiteX50" fmla="*/ 489142 w 2072432"/>
              <a:gd name="connsiteY50" fmla="*/ 1010427 h 2072153"/>
              <a:gd name="connsiteX51" fmla="*/ 51859 w 2072432"/>
              <a:gd name="connsiteY51" fmla="*/ 1062285 h 2072153"/>
              <a:gd name="connsiteX52" fmla="*/ 51233 w 2072432"/>
              <a:gd name="connsiteY52" fmla="*/ 1075124 h 2072153"/>
              <a:gd name="connsiteX53" fmla="*/ 55053 w 2072432"/>
              <a:gd name="connsiteY53" fmla="*/ 1132431 h 2072153"/>
              <a:gd name="connsiteX54" fmla="*/ 152506 w 2072432"/>
              <a:gd name="connsiteY54" fmla="*/ 1473890 h 2072153"/>
              <a:gd name="connsiteX55" fmla="*/ 176180 w 2072432"/>
              <a:gd name="connsiteY55" fmla="*/ 1488295 h 2072153"/>
              <a:gd name="connsiteX56" fmla="*/ 515134 w 2072432"/>
              <a:gd name="connsiteY56" fmla="*/ 1487982 h 2072153"/>
              <a:gd name="connsiteX57" fmla="*/ 530165 w 2072432"/>
              <a:gd name="connsiteY57" fmla="*/ 1485853 h 2072153"/>
              <a:gd name="connsiteX58" fmla="*/ 488955 w 2072432"/>
              <a:gd name="connsiteY58" fmla="*/ 1062285 h 2072153"/>
              <a:gd name="connsiteX59" fmla="*/ 51859 w 2072432"/>
              <a:gd name="connsiteY59" fmla="*/ 1062285 h 2072153"/>
              <a:gd name="connsiteX60" fmla="*/ 1609032 w 2072432"/>
              <a:gd name="connsiteY60" fmla="*/ 1008861 h 2072153"/>
              <a:gd name="connsiteX61" fmla="*/ 2021639 w 2072432"/>
              <a:gd name="connsiteY61" fmla="*/ 1007922 h 2072153"/>
              <a:gd name="connsiteX62" fmla="*/ 1913540 w 2072432"/>
              <a:gd name="connsiteY62" fmla="*/ 586108 h 2072153"/>
              <a:gd name="connsiteX63" fmla="*/ 1566757 w 2072432"/>
              <a:gd name="connsiteY63" fmla="*/ 586108 h 2072153"/>
              <a:gd name="connsiteX64" fmla="*/ 1609032 w 2072432"/>
              <a:gd name="connsiteY64" fmla="*/ 1008861 h 2072153"/>
              <a:gd name="connsiteX65" fmla="*/ 2021702 w 2072432"/>
              <a:gd name="connsiteY65" fmla="*/ 1064352 h 2072153"/>
              <a:gd name="connsiteX66" fmla="*/ 1608969 w 2072432"/>
              <a:gd name="connsiteY66" fmla="*/ 1064665 h 2072153"/>
              <a:gd name="connsiteX67" fmla="*/ 1567007 w 2072432"/>
              <a:gd name="connsiteY67" fmla="*/ 1485289 h 2072153"/>
              <a:gd name="connsiteX68" fmla="*/ 1575274 w 2072432"/>
              <a:gd name="connsiteY68" fmla="*/ 1487731 h 2072153"/>
              <a:gd name="connsiteX69" fmla="*/ 1901891 w 2072432"/>
              <a:gd name="connsiteY69" fmla="*/ 1488233 h 2072153"/>
              <a:gd name="connsiteX70" fmla="*/ 1918613 w 2072432"/>
              <a:gd name="connsiteY70" fmla="*/ 1476208 h 2072153"/>
              <a:gd name="connsiteX71" fmla="*/ 2019072 w 2072432"/>
              <a:gd name="connsiteY71" fmla="*/ 1116773 h 2072153"/>
              <a:gd name="connsiteX72" fmla="*/ 2021702 w 2072432"/>
              <a:gd name="connsiteY72" fmla="*/ 1064352 h 2072153"/>
              <a:gd name="connsiteX73" fmla="*/ 1023064 w 2072432"/>
              <a:gd name="connsiteY73" fmla="*/ 50558 h 2072153"/>
              <a:gd name="connsiteX74" fmla="*/ 996447 w 2072432"/>
              <a:gd name="connsiteY74" fmla="*/ 52499 h 2072153"/>
              <a:gd name="connsiteX75" fmla="*/ 859099 w 2072432"/>
              <a:gd name="connsiteY75" fmla="*/ 104106 h 2072153"/>
              <a:gd name="connsiteX76" fmla="*/ 716991 w 2072432"/>
              <a:gd name="connsiteY76" fmla="*/ 244523 h 2072153"/>
              <a:gd name="connsiteX77" fmla="*/ 596866 w 2072432"/>
              <a:gd name="connsiteY77" fmla="*/ 519657 h 2072153"/>
              <a:gd name="connsiteX78" fmla="*/ 595050 w 2072432"/>
              <a:gd name="connsiteY78" fmla="*/ 532998 h 2072153"/>
              <a:gd name="connsiteX79" fmla="*/ 1023064 w 2072432"/>
              <a:gd name="connsiteY79" fmla="*/ 531244 h 2072153"/>
              <a:gd name="connsiteX80" fmla="*/ 1023064 w 2072432"/>
              <a:gd name="connsiteY80" fmla="*/ 50558 h 2072153"/>
              <a:gd name="connsiteX81" fmla="*/ 1022814 w 2072432"/>
              <a:gd name="connsiteY81" fmla="*/ 1541280 h 2072153"/>
              <a:gd name="connsiteX82" fmla="*/ 594424 w 2072432"/>
              <a:gd name="connsiteY82" fmla="*/ 1540466 h 2072153"/>
              <a:gd name="connsiteX83" fmla="*/ 598933 w 2072432"/>
              <a:gd name="connsiteY83" fmla="*/ 1560195 h 2072153"/>
              <a:gd name="connsiteX84" fmla="*/ 648724 w 2072432"/>
              <a:gd name="connsiteY84" fmla="*/ 1701425 h 2072153"/>
              <a:gd name="connsiteX85" fmla="*/ 768160 w 2072432"/>
              <a:gd name="connsiteY85" fmla="*/ 1891884 h 2072153"/>
              <a:gd name="connsiteX86" fmla="*/ 1007031 w 2072432"/>
              <a:gd name="connsiteY86" fmla="*/ 2020651 h 2072153"/>
              <a:gd name="connsiteX87" fmla="*/ 1022814 w 2072432"/>
              <a:gd name="connsiteY87" fmla="*/ 2020714 h 2072153"/>
              <a:gd name="connsiteX88" fmla="*/ 1022814 w 2072432"/>
              <a:gd name="connsiteY88" fmla="*/ 1541280 h 2072153"/>
              <a:gd name="connsiteX89" fmla="*/ 1502122 w 2072432"/>
              <a:gd name="connsiteY89" fmla="*/ 533687 h 2072153"/>
              <a:gd name="connsiteX90" fmla="*/ 1498678 w 2072432"/>
              <a:gd name="connsiteY90" fmla="*/ 515900 h 2072153"/>
              <a:gd name="connsiteX91" fmla="*/ 1450390 w 2072432"/>
              <a:gd name="connsiteY91" fmla="*/ 376422 h 2072153"/>
              <a:gd name="connsiteX92" fmla="*/ 1320119 w 2072432"/>
              <a:gd name="connsiteY92" fmla="*/ 171434 h 2072153"/>
              <a:gd name="connsiteX93" fmla="*/ 1128283 w 2072432"/>
              <a:gd name="connsiteY93" fmla="*/ 58324 h 2072153"/>
              <a:gd name="connsiteX94" fmla="*/ 1076488 w 2072432"/>
              <a:gd name="connsiteY94" fmla="*/ 52061 h 2072153"/>
              <a:gd name="connsiteX95" fmla="*/ 1077052 w 2072432"/>
              <a:gd name="connsiteY95" fmla="*/ 533749 h 2072153"/>
              <a:gd name="connsiteX96" fmla="*/ 1502122 w 2072432"/>
              <a:gd name="connsiteY96" fmla="*/ 533687 h 2072153"/>
              <a:gd name="connsiteX97" fmla="*/ 1076300 w 2072432"/>
              <a:gd name="connsiteY97" fmla="*/ 1538838 h 2072153"/>
              <a:gd name="connsiteX98" fmla="*/ 1077427 w 2072432"/>
              <a:gd name="connsiteY98" fmla="*/ 2020651 h 2072153"/>
              <a:gd name="connsiteX99" fmla="*/ 1147573 w 2072432"/>
              <a:gd name="connsiteY99" fmla="*/ 2008564 h 2072153"/>
              <a:gd name="connsiteX100" fmla="*/ 1352311 w 2072432"/>
              <a:gd name="connsiteY100" fmla="*/ 1864264 h 2072153"/>
              <a:gd name="connsiteX101" fmla="*/ 1500494 w 2072432"/>
              <a:gd name="connsiteY101" fmla="*/ 1551364 h 2072153"/>
              <a:gd name="connsiteX102" fmla="*/ 1500619 w 2072432"/>
              <a:gd name="connsiteY102" fmla="*/ 1538900 h 2072153"/>
              <a:gd name="connsiteX103" fmla="*/ 1076300 w 2072432"/>
              <a:gd name="connsiteY103" fmla="*/ 1538838 h 2072153"/>
              <a:gd name="connsiteX104" fmla="*/ 188768 w 2072432"/>
              <a:gd name="connsiteY104" fmla="*/ 1539088 h 2072153"/>
              <a:gd name="connsiteX105" fmla="*/ 451377 w 2072432"/>
              <a:gd name="connsiteY105" fmla="*/ 1829441 h 2072153"/>
              <a:gd name="connsiteX106" fmla="*/ 802794 w 2072432"/>
              <a:gd name="connsiteY106" fmla="*/ 1992530 h 2072153"/>
              <a:gd name="connsiteX107" fmla="*/ 792836 w 2072432"/>
              <a:gd name="connsiteY107" fmla="*/ 1982071 h 2072153"/>
              <a:gd name="connsiteX108" fmla="*/ 711041 w 2072432"/>
              <a:gd name="connsiteY108" fmla="*/ 1901529 h 2072153"/>
              <a:gd name="connsiteX109" fmla="*/ 568307 w 2072432"/>
              <a:gd name="connsiteY109" fmla="*/ 1628336 h 2072153"/>
              <a:gd name="connsiteX110" fmla="*/ 541439 w 2072432"/>
              <a:gd name="connsiteY110" fmla="*/ 1539151 h 2072153"/>
              <a:gd name="connsiteX111" fmla="*/ 188768 w 2072432"/>
              <a:gd name="connsiteY111" fmla="*/ 1539088 h 2072153"/>
              <a:gd name="connsiteX112" fmla="*/ 1885356 w 2072432"/>
              <a:gd name="connsiteY112" fmla="*/ 534188 h 2072153"/>
              <a:gd name="connsiteX113" fmla="*/ 1306090 w 2072432"/>
              <a:gd name="connsiteY113" fmla="*/ 87447 h 2072153"/>
              <a:gd name="connsiteX114" fmla="*/ 1306466 w 2072432"/>
              <a:gd name="connsiteY114" fmla="*/ 91330 h 2072153"/>
              <a:gd name="connsiteX115" fmla="*/ 1313793 w 2072432"/>
              <a:gd name="connsiteY115" fmla="*/ 98407 h 2072153"/>
              <a:gd name="connsiteX116" fmla="*/ 1437300 w 2072432"/>
              <a:gd name="connsiteY116" fmla="*/ 243020 h 2072153"/>
              <a:gd name="connsiteX117" fmla="*/ 1547655 w 2072432"/>
              <a:gd name="connsiteY117" fmla="*/ 507257 h 2072153"/>
              <a:gd name="connsiteX118" fmla="*/ 1555859 w 2072432"/>
              <a:gd name="connsiteY118" fmla="*/ 534250 h 2072153"/>
              <a:gd name="connsiteX119" fmla="*/ 1885356 w 2072432"/>
              <a:gd name="connsiteY119" fmla="*/ 534188 h 2072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2072432" h="2072153">
                <a:moveTo>
                  <a:pt x="1" y="1035792"/>
                </a:moveTo>
                <a:cubicBezTo>
                  <a:pt x="1" y="464230"/>
                  <a:pt x="463527" y="-3054"/>
                  <a:pt x="1040914" y="15"/>
                </a:cubicBezTo>
                <a:cubicBezTo>
                  <a:pt x="1608343" y="3021"/>
                  <a:pt x="2073059" y="460221"/>
                  <a:pt x="2072432" y="1037483"/>
                </a:cubicBezTo>
                <a:cubicBezTo>
                  <a:pt x="2071806" y="1604474"/>
                  <a:pt x="1619366" y="2068563"/>
                  <a:pt x="1042292" y="2072133"/>
                </a:cubicBezTo>
                <a:cubicBezTo>
                  <a:pt x="449373" y="2075766"/>
                  <a:pt x="-876" y="1596019"/>
                  <a:pt x="1" y="1035792"/>
                </a:cubicBezTo>
                <a:close/>
                <a:moveTo>
                  <a:pt x="1303585" y="1981132"/>
                </a:moveTo>
                <a:cubicBezTo>
                  <a:pt x="1314796" y="1979065"/>
                  <a:pt x="1326508" y="1978313"/>
                  <a:pt x="1337217" y="1974806"/>
                </a:cubicBezTo>
                <a:cubicBezTo>
                  <a:pt x="1566444" y="1898961"/>
                  <a:pt x="1745566" y="1758857"/>
                  <a:pt x="1874396" y="1554620"/>
                </a:cubicBezTo>
                <a:cubicBezTo>
                  <a:pt x="1877152" y="1550236"/>
                  <a:pt x="1878968" y="1545289"/>
                  <a:pt x="1881974" y="1539088"/>
                </a:cubicBezTo>
                <a:cubicBezTo>
                  <a:pt x="1771933" y="1539088"/>
                  <a:pt x="1664084" y="1539088"/>
                  <a:pt x="1554982" y="1539088"/>
                </a:cubicBezTo>
                <a:cubicBezTo>
                  <a:pt x="1552352" y="1548357"/>
                  <a:pt x="1549909" y="1556813"/>
                  <a:pt x="1547655" y="1565330"/>
                </a:cubicBezTo>
                <a:cubicBezTo>
                  <a:pt x="1527237" y="1640925"/>
                  <a:pt x="1500619" y="1714140"/>
                  <a:pt x="1463730" y="1783346"/>
                </a:cubicBezTo>
                <a:cubicBezTo>
                  <a:pt x="1423020" y="1859629"/>
                  <a:pt x="1372478" y="1928084"/>
                  <a:pt x="1303585" y="1981633"/>
                </a:cubicBezTo>
                <a:lnTo>
                  <a:pt x="1303898" y="1982447"/>
                </a:lnTo>
                <a:cubicBezTo>
                  <a:pt x="1303835" y="1982447"/>
                  <a:pt x="1303585" y="1981132"/>
                  <a:pt x="1303585" y="1981132"/>
                </a:cubicBezTo>
                <a:close/>
                <a:moveTo>
                  <a:pt x="802920" y="79493"/>
                </a:moveTo>
                <a:cubicBezTo>
                  <a:pt x="796218" y="80620"/>
                  <a:pt x="789329" y="81246"/>
                  <a:pt x="782815" y="83063"/>
                </a:cubicBezTo>
                <a:cubicBezTo>
                  <a:pt x="530228" y="153584"/>
                  <a:pt x="334509" y="300327"/>
                  <a:pt x="195157" y="522351"/>
                </a:cubicBezTo>
                <a:cubicBezTo>
                  <a:pt x="193153" y="525545"/>
                  <a:pt x="192150" y="529428"/>
                  <a:pt x="190397" y="533812"/>
                </a:cubicBezTo>
                <a:cubicBezTo>
                  <a:pt x="308204" y="533812"/>
                  <a:pt x="424383" y="533812"/>
                  <a:pt x="541251" y="533812"/>
                </a:cubicBezTo>
                <a:cubicBezTo>
                  <a:pt x="543380" y="526547"/>
                  <a:pt x="545447" y="520158"/>
                  <a:pt x="547138" y="513645"/>
                </a:cubicBezTo>
                <a:cubicBezTo>
                  <a:pt x="563359" y="451954"/>
                  <a:pt x="583902" y="391767"/>
                  <a:pt x="610645" y="333834"/>
                </a:cubicBezTo>
                <a:cubicBezTo>
                  <a:pt x="654799" y="238072"/>
                  <a:pt x="712732" y="152645"/>
                  <a:pt x="796844" y="86946"/>
                </a:cubicBezTo>
                <a:cubicBezTo>
                  <a:pt x="799287" y="85004"/>
                  <a:pt x="800727" y="81810"/>
                  <a:pt x="802606" y="79180"/>
                </a:cubicBezTo>
                <a:cubicBezTo>
                  <a:pt x="803483" y="78616"/>
                  <a:pt x="804297" y="78052"/>
                  <a:pt x="805174" y="77489"/>
                </a:cubicBezTo>
                <a:cubicBezTo>
                  <a:pt x="804423" y="78115"/>
                  <a:pt x="803671" y="78804"/>
                  <a:pt x="802920" y="79493"/>
                </a:cubicBezTo>
                <a:close/>
                <a:moveTo>
                  <a:pt x="1022939" y="586233"/>
                </a:moveTo>
                <a:cubicBezTo>
                  <a:pt x="874318" y="586233"/>
                  <a:pt x="728077" y="586233"/>
                  <a:pt x="582336" y="586233"/>
                </a:cubicBezTo>
                <a:cubicBezTo>
                  <a:pt x="555969" y="669156"/>
                  <a:pt x="529226" y="963141"/>
                  <a:pt x="542817" y="1010114"/>
                </a:cubicBezTo>
                <a:cubicBezTo>
                  <a:pt x="577013" y="1014060"/>
                  <a:pt x="1007720" y="1012431"/>
                  <a:pt x="1022939" y="1008110"/>
                </a:cubicBezTo>
                <a:cubicBezTo>
                  <a:pt x="1022939" y="868131"/>
                  <a:pt x="1022939" y="727965"/>
                  <a:pt x="1022939" y="586233"/>
                </a:cubicBezTo>
                <a:close/>
                <a:moveTo>
                  <a:pt x="582775" y="1486604"/>
                </a:moveTo>
                <a:cubicBezTo>
                  <a:pt x="621605" y="1490675"/>
                  <a:pt x="1007470" y="1488921"/>
                  <a:pt x="1022250" y="1484725"/>
                </a:cubicBezTo>
                <a:cubicBezTo>
                  <a:pt x="1026196" y="1455477"/>
                  <a:pt x="1024756" y="1077066"/>
                  <a:pt x="1020622" y="1062911"/>
                </a:cubicBezTo>
                <a:cubicBezTo>
                  <a:pt x="993754" y="1059028"/>
                  <a:pt x="555906" y="1060343"/>
                  <a:pt x="541063" y="1064352"/>
                </a:cubicBezTo>
                <a:cubicBezTo>
                  <a:pt x="530040" y="1124790"/>
                  <a:pt x="559351" y="1424037"/>
                  <a:pt x="582775" y="1486604"/>
                </a:cubicBezTo>
                <a:close/>
                <a:moveTo>
                  <a:pt x="1074860" y="1010365"/>
                </a:moveTo>
                <a:cubicBezTo>
                  <a:pt x="1236696" y="1010365"/>
                  <a:pt x="1396465" y="1010365"/>
                  <a:pt x="1556109" y="1010365"/>
                </a:cubicBezTo>
                <a:cubicBezTo>
                  <a:pt x="1564377" y="939029"/>
                  <a:pt x="1540264" y="659009"/>
                  <a:pt x="1514085" y="586296"/>
                </a:cubicBezTo>
                <a:cubicBezTo>
                  <a:pt x="1368157" y="586296"/>
                  <a:pt x="1222041" y="586296"/>
                  <a:pt x="1074860" y="586296"/>
                </a:cubicBezTo>
                <a:cubicBezTo>
                  <a:pt x="1074860" y="727903"/>
                  <a:pt x="1074860" y="868006"/>
                  <a:pt x="1074860" y="1010365"/>
                </a:cubicBezTo>
                <a:close/>
                <a:moveTo>
                  <a:pt x="1076300" y="1061972"/>
                </a:moveTo>
                <a:cubicBezTo>
                  <a:pt x="1071979" y="1088464"/>
                  <a:pt x="1073043" y="1470821"/>
                  <a:pt x="1077177" y="1486541"/>
                </a:cubicBezTo>
                <a:cubicBezTo>
                  <a:pt x="1223042" y="1486541"/>
                  <a:pt x="1369096" y="1486541"/>
                  <a:pt x="1514711" y="1486541"/>
                </a:cubicBezTo>
                <a:cubicBezTo>
                  <a:pt x="1542018" y="1397231"/>
                  <a:pt x="1566882" y="1106690"/>
                  <a:pt x="1554982" y="1061972"/>
                </a:cubicBezTo>
                <a:cubicBezTo>
                  <a:pt x="1395839" y="1061972"/>
                  <a:pt x="1236571" y="1061972"/>
                  <a:pt x="1076300" y="1061972"/>
                </a:cubicBezTo>
                <a:close/>
                <a:moveTo>
                  <a:pt x="489142" y="1010427"/>
                </a:moveTo>
                <a:cubicBezTo>
                  <a:pt x="488015" y="867442"/>
                  <a:pt x="502984" y="726901"/>
                  <a:pt x="530228" y="586108"/>
                </a:cubicBezTo>
                <a:cubicBezTo>
                  <a:pt x="405531" y="586108"/>
                  <a:pt x="282526" y="586108"/>
                  <a:pt x="158894" y="586108"/>
                </a:cubicBezTo>
                <a:cubicBezTo>
                  <a:pt x="90690" y="719197"/>
                  <a:pt x="54051" y="859802"/>
                  <a:pt x="50919" y="1010427"/>
                </a:cubicBezTo>
                <a:cubicBezTo>
                  <a:pt x="197912" y="1010427"/>
                  <a:pt x="342087" y="1010427"/>
                  <a:pt x="489142" y="1010427"/>
                </a:cubicBezTo>
                <a:close/>
                <a:moveTo>
                  <a:pt x="51859" y="1062285"/>
                </a:moveTo>
                <a:cubicBezTo>
                  <a:pt x="51546" y="1068423"/>
                  <a:pt x="50982" y="1071805"/>
                  <a:pt x="51233" y="1075124"/>
                </a:cubicBezTo>
                <a:cubicBezTo>
                  <a:pt x="52423" y="1094226"/>
                  <a:pt x="53362" y="1113391"/>
                  <a:pt x="55053" y="1132431"/>
                </a:cubicBezTo>
                <a:cubicBezTo>
                  <a:pt x="65825" y="1252430"/>
                  <a:pt x="99270" y="1365916"/>
                  <a:pt x="152506" y="1473890"/>
                </a:cubicBezTo>
                <a:cubicBezTo>
                  <a:pt x="157892" y="1484788"/>
                  <a:pt x="164405" y="1488295"/>
                  <a:pt x="176180" y="1488295"/>
                </a:cubicBezTo>
                <a:cubicBezTo>
                  <a:pt x="289165" y="1487919"/>
                  <a:pt x="402149" y="1488107"/>
                  <a:pt x="515134" y="1487982"/>
                </a:cubicBezTo>
                <a:cubicBezTo>
                  <a:pt x="519581" y="1487982"/>
                  <a:pt x="524028" y="1486730"/>
                  <a:pt x="530165" y="1485853"/>
                </a:cubicBezTo>
                <a:cubicBezTo>
                  <a:pt x="502796" y="1345373"/>
                  <a:pt x="488266" y="1204894"/>
                  <a:pt x="488955" y="1062285"/>
                </a:cubicBezTo>
                <a:cubicBezTo>
                  <a:pt x="341899" y="1062285"/>
                  <a:pt x="197724" y="1062285"/>
                  <a:pt x="51859" y="1062285"/>
                </a:cubicBezTo>
                <a:close/>
                <a:moveTo>
                  <a:pt x="1609032" y="1008861"/>
                </a:moveTo>
                <a:cubicBezTo>
                  <a:pt x="1634711" y="1013371"/>
                  <a:pt x="2006045" y="1012431"/>
                  <a:pt x="2021639" y="1007922"/>
                </a:cubicBezTo>
                <a:cubicBezTo>
                  <a:pt x="2017819" y="858737"/>
                  <a:pt x="1981994" y="717756"/>
                  <a:pt x="1913540" y="586108"/>
                </a:cubicBezTo>
                <a:cubicBezTo>
                  <a:pt x="1797235" y="586108"/>
                  <a:pt x="1683124" y="586108"/>
                  <a:pt x="1566757" y="586108"/>
                </a:cubicBezTo>
                <a:cubicBezTo>
                  <a:pt x="1594815" y="726963"/>
                  <a:pt x="1607779" y="867630"/>
                  <a:pt x="1609032" y="1008861"/>
                </a:cubicBezTo>
                <a:close/>
                <a:moveTo>
                  <a:pt x="2021702" y="1064352"/>
                </a:moveTo>
                <a:cubicBezTo>
                  <a:pt x="2001723" y="1059717"/>
                  <a:pt x="1627884" y="1059905"/>
                  <a:pt x="1608969" y="1064665"/>
                </a:cubicBezTo>
                <a:cubicBezTo>
                  <a:pt x="1607842" y="1205770"/>
                  <a:pt x="1594564" y="1346375"/>
                  <a:pt x="1567007" y="1485289"/>
                </a:cubicBezTo>
                <a:cubicBezTo>
                  <a:pt x="1571454" y="1486667"/>
                  <a:pt x="1573333" y="1487731"/>
                  <a:pt x="1575274" y="1487731"/>
                </a:cubicBezTo>
                <a:cubicBezTo>
                  <a:pt x="1684125" y="1487919"/>
                  <a:pt x="1793039" y="1487857"/>
                  <a:pt x="1901891" y="1488233"/>
                </a:cubicBezTo>
                <a:cubicBezTo>
                  <a:pt x="1911222" y="1488233"/>
                  <a:pt x="1914980" y="1483473"/>
                  <a:pt x="1918613" y="1476208"/>
                </a:cubicBezTo>
                <a:cubicBezTo>
                  <a:pt x="1975356" y="1362847"/>
                  <a:pt x="2008988" y="1243098"/>
                  <a:pt x="2019072" y="1116773"/>
                </a:cubicBezTo>
                <a:cubicBezTo>
                  <a:pt x="2020512" y="1099237"/>
                  <a:pt x="2020888" y="1081575"/>
                  <a:pt x="2021702" y="1064352"/>
                </a:cubicBezTo>
                <a:close/>
                <a:moveTo>
                  <a:pt x="1023064" y="50558"/>
                </a:moveTo>
                <a:cubicBezTo>
                  <a:pt x="1012668" y="51247"/>
                  <a:pt x="1004463" y="51247"/>
                  <a:pt x="996447" y="52499"/>
                </a:cubicBezTo>
                <a:cubicBezTo>
                  <a:pt x="947157" y="60265"/>
                  <a:pt x="901374" y="77739"/>
                  <a:pt x="859099" y="104106"/>
                </a:cubicBezTo>
                <a:cubicBezTo>
                  <a:pt x="801229" y="140244"/>
                  <a:pt x="755133" y="188469"/>
                  <a:pt x="716991" y="244523"/>
                </a:cubicBezTo>
                <a:cubicBezTo>
                  <a:pt x="659747" y="328698"/>
                  <a:pt x="622545" y="421641"/>
                  <a:pt x="596866" y="519657"/>
                </a:cubicBezTo>
                <a:cubicBezTo>
                  <a:pt x="595739" y="523979"/>
                  <a:pt x="595614" y="528551"/>
                  <a:pt x="595050" y="532998"/>
                </a:cubicBezTo>
                <a:cubicBezTo>
                  <a:pt x="627806" y="537068"/>
                  <a:pt x="1007908" y="535503"/>
                  <a:pt x="1023064" y="531244"/>
                </a:cubicBezTo>
                <a:cubicBezTo>
                  <a:pt x="1023064" y="372226"/>
                  <a:pt x="1023064" y="212958"/>
                  <a:pt x="1023064" y="50558"/>
                </a:cubicBezTo>
                <a:close/>
                <a:moveTo>
                  <a:pt x="1022814" y="1541280"/>
                </a:moveTo>
                <a:cubicBezTo>
                  <a:pt x="1005904" y="1537021"/>
                  <a:pt x="615969" y="1536332"/>
                  <a:pt x="594424" y="1540466"/>
                </a:cubicBezTo>
                <a:cubicBezTo>
                  <a:pt x="595927" y="1547042"/>
                  <a:pt x="596741" y="1553869"/>
                  <a:pt x="598933" y="1560195"/>
                </a:cubicBezTo>
                <a:cubicBezTo>
                  <a:pt x="615217" y="1607355"/>
                  <a:pt x="629935" y="1655267"/>
                  <a:pt x="648724" y="1701425"/>
                </a:cubicBezTo>
                <a:cubicBezTo>
                  <a:pt x="677284" y="1771697"/>
                  <a:pt x="716428" y="1836018"/>
                  <a:pt x="768160" y="1891884"/>
                </a:cubicBezTo>
                <a:cubicBezTo>
                  <a:pt x="833045" y="1961904"/>
                  <a:pt x="910706" y="2008814"/>
                  <a:pt x="1007031" y="2020651"/>
                </a:cubicBezTo>
                <a:cubicBezTo>
                  <a:pt x="1012041" y="2021278"/>
                  <a:pt x="1017240" y="2020714"/>
                  <a:pt x="1022814" y="2020714"/>
                </a:cubicBezTo>
                <a:cubicBezTo>
                  <a:pt x="1022814" y="1859629"/>
                  <a:pt x="1022814" y="1700298"/>
                  <a:pt x="1022814" y="1541280"/>
                </a:cubicBezTo>
                <a:close/>
                <a:moveTo>
                  <a:pt x="1502122" y="533687"/>
                </a:moveTo>
                <a:cubicBezTo>
                  <a:pt x="1500745" y="526296"/>
                  <a:pt x="1500369" y="520847"/>
                  <a:pt x="1498678" y="515900"/>
                </a:cubicBezTo>
                <a:cubicBezTo>
                  <a:pt x="1482832" y="469303"/>
                  <a:pt x="1468866" y="421954"/>
                  <a:pt x="1450390" y="376422"/>
                </a:cubicBezTo>
                <a:cubicBezTo>
                  <a:pt x="1419576" y="300389"/>
                  <a:pt x="1377739" y="230745"/>
                  <a:pt x="1320119" y="171434"/>
                </a:cubicBezTo>
                <a:cubicBezTo>
                  <a:pt x="1266508" y="116194"/>
                  <a:pt x="1203940" y="76048"/>
                  <a:pt x="1128283" y="58324"/>
                </a:cubicBezTo>
                <a:cubicBezTo>
                  <a:pt x="1111248" y="54315"/>
                  <a:pt x="1094087" y="49430"/>
                  <a:pt x="1076488" y="52061"/>
                </a:cubicBezTo>
                <a:cubicBezTo>
                  <a:pt x="1072229" y="74044"/>
                  <a:pt x="1072793" y="516526"/>
                  <a:pt x="1077052" y="533749"/>
                </a:cubicBezTo>
                <a:cubicBezTo>
                  <a:pt x="1217656" y="533687"/>
                  <a:pt x="1358386" y="533687"/>
                  <a:pt x="1502122" y="533687"/>
                </a:cubicBezTo>
                <a:close/>
                <a:moveTo>
                  <a:pt x="1076300" y="1538838"/>
                </a:moveTo>
                <a:cubicBezTo>
                  <a:pt x="1071728" y="1566458"/>
                  <a:pt x="1072918" y="2005620"/>
                  <a:pt x="1077427" y="2020651"/>
                </a:cubicBezTo>
                <a:cubicBezTo>
                  <a:pt x="1101478" y="2020964"/>
                  <a:pt x="1124713" y="2015453"/>
                  <a:pt x="1147573" y="2008564"/>
                </a:cubicBezTo>
                <a:cubicBezTo>
                  <a:pt x="1231748" y="1983136"/>
                  <a:pt x="1298011" y="1932030"/>
                  <a:pt x="1352311" y="1864264"/>
                </a:cubicBezTo>
                <a:cubicBezTo>
                  <a:pt x="1426528" y="1771759"/>
                  <a:pt x="1469555" y="1664348"/>
                  <a:pt x="1500494" y="1551364"/>
                </a:cubicBezTo>
                <a:cubicBezTo>
                  <a:pt x="1501496" y="1547794"/>
                  <a:pt x="1500619" y="1543723"/>
                  <a:pt x="1500619" y="1538900"/>
                </a:cubicBezTo>
                <a:cubicBezTo>
                  <a:pt x="1358762" y="1538838"/>
                  <a:pt x="1218032" y="1538838"/>
                  <a:pt x="1076300" y="1538838"/>
                </a:cubicBezTo>
                <a:close/>
                <a:moveTo>
                  <a:pt x="188768" y="1539088"/>
                </a:moveTo>
                <a:cubicBezTo>
                  <a:pt x="258413" y="1655956"/>
                  <a:pt x="345594" y="1751279"/>
                  <a:pt x="451377" y="1829441"/>
                </a:cubicBezTo>
                <a:cubicBezTo>
                  <a:pt x="557284" y="1907666"/>
                  <a:pt x="674214" y="1962656"/>
                  <a:pt x="802794" y="1992530"/>
                </a:cubicBezTo>
                <a:cubicBezTo>
                  <a:pt x="800039" y="1988084"/>
                  <a:pt x="796531" y="1984952"/>
                  <a:pt x="792836" y="1982071"/>
                </a:cubicBezTo>
                <a:cubicBezTo>
                  <a:pt x="762461" y="1958334"/>
                  <a:pt x="735467" y="1931278"/>
                  <a:pt x="711041" y="1901529"/>
                </a:cubicBezTo>
                <a:cubicBezTo>
                  <a:pt x="644340" y="1820423"/>
                  <a:pt x="600624" y="1727354"/>
                  <a:pt x="568307" y="1628336"/>
                </a:cubicBezTo>
                <a:cubicBezTo>
                  <a:pt x="558787" y="1599150"/>
                  <a:pt x="550583" y="1569589"/>
                  <a:pt x="541439" y="1539151"/>
                </a:cubicBezTo>
                <a:cubicBezTo>
                  <a:pt x="425072" y="1539088"/>
                  <a:pt x="309018" y="1539088"/>
                  <a:pt x="188768" y="1539088"/>
                </a:cubicBezTo>
                <a:close/>
                <a:moveTo>
                  <a:pt x="1885356" y="534188"/>
                </a:moveTo>
                <a:cubicBezTo>
                  <a:pt x="1746818" y="309972"/>
                  <a:pt x="1555358" y="162415"/>
                  <a:pt x="1306090" y="87447"/>
                </a:cubicBezTo>
                <a:cubicBezTo>
                  <a:pt x="1306340" y="90265"/>
                  <a:pt x="1306153" y="91017"/>
                  <a:pt x="1306466" y="91330"/>
                </a:cubicBezTo>
                <a:cubicBezTo>
                  <a:pt x="1308846" y="93772"/>
                  <a:pt x="1311163" y="96215"/>
                  <a:pt x="1313793" y="98407"/>
                </a:cubicBezTo>
                <a:cubicBezTo>
                  <a:pt x="1363334" y="139430"/>
                  <a:pt x="1403417" y="188532"/>
                  <a:pt x="1437300" y="243020"/>
                </a:cubicBezTo>
                <a:cubicBezTo>
                  <a:pt x="1488281" y="325128"/>
                  <a:pt x="1521976" y="414501"/>
                  <a:pt x="1547655" y="507257"/>
                </a:cubicBezTo>
                <a:cubicBezTo>
                  <a:pt x="1550160" y="516275"/>
                  <a:pt x="1553103" y="525231"/>
                  <a:pt x="1555859" y="534250"/>
                </a:cubicBezTo>
                <a:cubicBezTo>
                  <a:pt x="1664898" y="534188"/>
                  <a:pt x="1772309" y="534188"/>
                  <a:pt x="1885356" y="534188"/>
                </a:cubicBezTo>
                <a:close/>
              </a:path>
            </a:pathLst>
          </a:custGeom>
          <a:solidFill>
            <a:schemeClr val="bg1"/>
          </a:solidFill>
          <a:ln w="625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3441700" y="1520825"/>
            <a:ext cx="0" cy="47244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3307116" y="1772357"/>
            <a:ext cx="269168" cy="26916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1</a:t>
            </a:r>
            <a:endParaRPr lang="zh-CN" altLang="en-US" sz="1050" dirty="0"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38" name="矩形 37"/>
          <p:cNvSpPr/>
          <p:nvPr>
            <p:custDataLst>
              <p:tags r:id="rId1"/>
            </p:custDataLst>
          </p:nvPr>
        </p:nvSpPr>
        <p:spPr>
          <a:xfrm>
            <a:off x="3723568" y="1670757"/>
            <a:ext cx="2971708" cy="376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岗位属性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736903" y="2011438"/>
            <a:ext cx="2791462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Job attributes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3307116" y="2729420"/>
            <a:ext cx="269168" cy="269168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2</a:t>
            </a:r>
            <a:endParaRPr lang="zh-CN" altLang="en-US" sz="1050" dirty="0"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35" name="矩形 34"/>
          <p:cNvSpPr/>
          <p:nvPr>
            <p:custDataLst>
              <p:tags r:id="rId2"/>
            </p:custDataLst>
          </p:nvPr>
        </p:nvSpPr>
        <p:spPr>
          <a:xfrm>
            <a:off x="3723568" y="2627820"/>
            <a:ext cx="2971708" cy="376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课程属性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736903" y="2968501"/>
            <a:ext cx="2791462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Course attributes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3307116" y="4643546"/>
            <a:ext cx="269168" cy="269168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4</a:t>
            </a:r>
            <a:endParaRPr lang="zh-CN" altLang="en-US" sz="1050" dirty="0"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32" name="矩形 31"/>
          <p:cNvSpPr/>
          <p:nvPr>
            <p:custDataLst>
              <p:tags r:id="rId3"/>
            </p:custDataLst>
          </p:nvPr>
        </p:nvSpPr>
        <p:spPr>
          <a:xfrm>
            <a:off x="3723568" y="4541946"/>
            <a:ext cx="2971708" cy="376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职业考试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736903" y="4882627"/>
            <a:ext cx="2791462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Vocational Examination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3307116" y="5600608"/>
            <a:ext cx="269168" cy="26916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5</a:t>
            </a:r>
            <a:endParaRPr lang="zh-CN" altLang="en-US" sz="1050" dirty="0"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29" name="矩形 28"/>
          <p:cNvSpPr/>
          <p:nvPr>
            <p:custDataLst>
              <p:tags r:id="rId4"/>
            </p:custDataLst>
          </p:nvPr>
        </p:nvSpPr>
        <p:spPr>
          <a:xfrm>
            <a:off x="3723568" y="5499008"/>
            <a:ext cx="2971708" cy="376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实训任务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736903" y="5839689"/>
            <a:ext cx="2791462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Simulation Tasks 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307116" y="3686483"/>
            <a:ext cx="269168" cy="26916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3</a:t>
            </a:r>
            <a:endParaRPr lang="zh-CN" altLang="en-US" sz="1050" dirty="0"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26" name="矩形 25"/>
          <p:cNvSpPr/>
          <p:nvPr>
            <p:custDataLst>
              <p:tags r:id="rId5"/>
            </p:custDataLst>
          </p:nvPr>
        </p:nvSpPr>
        <p:spPr>
          <a:xfrm>
            <a:off x="3723568" y="3584883"/>
            <a:ext cx="2971708" cy="376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赛项属性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736903" y="3925564"/>
            <a:ext cx="2791462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Event attributes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6022583" y="2404063"/>
            <a:ext cx="42545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022583" y="3381963"/>
            <a:ext cx="42545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022583" y="4301278"/>
            <a:ext cx="42545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022583" y="5257331"/>
            <a:ext cx="42545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5849750" y="1455009"/>
            <a:ext cx="4651063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本任务可以培养跨境电商运营专业岗位的站内活动策划的能力。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本任务可以培养跨境推广助理岗位的辅助开展促销推广的能力。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本任务可以培养海外推广专员岗位的开展促销推广的能力。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849620" y="2366645"/>
            <a:ext cx="5842635" cy="1050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本任务适用于《跨境电子商务（730702）》专业—《跨境商品推广》课程。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本任务适用于《跨境电子商务（530702）》专业—《跨境电子商务运营》课程。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本任务适用于《跨境电子商务（530702）》专业—《国际市场推广》课程。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本任务适用于《跨境电子商务（330702）》专业—《海外推广》课程。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849620" y="3494405"/>
            <a:ext cx="571309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本任务有助于《全国职业院校技能大赛-GZ104跨境电子商务赛项》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模块二：跨境电子商务数据化运营与推广－任务 4：跨境电子商务数据化运营推广。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849620" y="4447571"/>
            <a:ext cx="465106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本任务有助于《电子商务师五级》职业考试的学习。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849620" y="5400430"/>
            <a:ext cx="465106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本任务属于实训任务，学习结束后将进行实操训练。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96035" y="4114165"/>
            <a:ext cx="1663065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任务属性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19" name="矩形: 圆角 3"/>
            <p:cNvSpPr/>
            <p:nvPr>
              <p:custDataLst>
                <p:tags r:id="rId6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0" name="矩形: 圆角 4"/>
            <p:cNvSpPr/>
            <p:nvPr>
              <p:custDataLst>
                <p:tags r:id="rId7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45" name="矩形: 圆角 5"/>
            <p:cNvSpPr/>
            <p:nvPr>
              <p:custDataLst>
                <p:tags r:id="rId8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: 形状 15"/>
          <p:cNvSpPr/>
          <p:nvPr/>
        </p:nvSpPr>
        <p:spPr>
          <a:xfrm>
            <a:off x="0" y="92395"/>
            <a:ext cx="12192000" cy="5448300"/>
          </a:xfrm>
          <a:custGeom>
            <a:avLst/>
            <a:gdLst>
              <a:gd name="connsiteX0" fmla="*/ 0 w 12192000"/>
              <a:gd name="connsiteY0" fmla="*/ 0 h 5561522"/>
              <a:gd name="connsiteX1" fmla="*/ 12192000 w 12192000"/>
              <a:gd name="connsiteY1" fmla="*/ 0 h 5561522"/>
              <a:gd name="connsiteX2" fmla="*/ 12192000 w 12192000"/>
              <a:gd name="connsiteY2" fmla="*/ 2539753 h 5561522"/>
              <a:gd name="connsiteX3" fmla="*/ 11860795 w 12192000"/>
              <a:gd name="connsiteY3" fmla="*/ 2859162 h 5561522"/>
              <a:gd name="connsiteX4" fmla="*/ 10718800 w 12192000"/>
              <a:gd name="connsiteY4" fmla="*/ 3721100 h 5561522"/>
              <a:gd name="connsiteX5" fmla="*/ 8369300 w 12192000"/>
              <a:gd name="connsiteY5" fmla="*/ 3530600 h 5561522"/>
              <a:gd name="connsiteX6" fmla="*/ 4787901 w 12192000"/>
              <a:gd name="connsiteY6" fmla="*/ 5308600 h 5561522"/>
              <a:gd name="connsiteX7" fmla="*/ 2908300 w 12192000"/>
              <a:gd name="connsiteY7" fmla="*/ 5448300 h 5561522"/>
              <a:gd name="connsiteX8" fmla="*/ 1130300 w 12192000"/>
              <a:gd name="connsiteY8" fmla="*/ 4343400 h 5561522"/>
              <a:gd name="connsiteX9" fmla="*/ 119695 w 12192000"/>
              <a:gd name="connsiteY9" fmla="*/ 4120344 h 5561522"/>
              <a:gd name="connsiteX10" fmla="*/ 0 w 12192000"/>
              <a:gd name="connsiteY10" fmla="*/ 4109423 h 5561522"/>
              <a:gd name="connsiteX0-1" fmla="*/ 0 w 12192000"/>
              <a:gd name="connsiteY0-2" fmla="*/ 0 h 5557492"/>
              <a:gd name="connsiteX1-3" fmla="*/ 12192000 w 12192000"/>
              <a:gd name="connsiteY1-4" fmla="*/ 0 h 5557492"/>
              <a:gd name="connsiteX2-5" fmla="*/ 12192000 w 12192000"/>
              <a:gd name="connsiteY2-6" fmla="*/ 2539753 h 5557492"/>
              <a:gd name="connsiteX3-7" fmla="*/ 11860795 w 12192000"/>
              <a:gd name="connsiteY3-8" fmla="*/ 2859162 h 5557492"/>
              <a:gd name="connsiteX4-9" fmla="*/ 10718800 w 12192000"/>
              <a:gd name="connsiteY4-10" fmla="*/ 3721100 h 5557492"/>
              <a:gd name="connsiteX5-11" fmla="*/ 7277100 w 12192000"/>
              <a:gd name="connsiteY5-12" fmla="*/ 3606800 h 5557492"/>
              <a:gd name="connsiteX6-13" fmla="*/ 4787901 w 12192000"/>
              <a:gd name="connsiteY6-14" fmla="*/ 5308600 h 5557492"/>
              <a:gd name="connsiteX7-15" fmla="*/ 2908300 w 12192000"/>
              <a:gd name="connsiteY7-16" fmla="*/ 5448300 h 5557492"/>
              <a:gd name="connsiteX8-17" fmla="*/ 1130300 w 12192000"/>
              <a:gd name="connsiteY8-18" fmla="*/ 4343400 h 5557492"/>
              <a:gd name="connsiteX9-19" fmla="*/ 119695 w 12192000"/>
              <a:gd name="connsiteY9-20" fmla="*/ 4120344 h 5557492"/>
              <a:gd name="connsiteX10-21" fmla="*/ 0 w 12192000"/>
              <a:gd name="connsiteY10-22" fmla="*/ 4109423 h 5557492"/>
              <a:gd name="connsiteX11" fmla="*/ 0 w 12192000"/>
              <a:gd name="connsiteY11" fmla="*/ 0 h 5557492"/>
              <a:gd name="connsiteX0-23" fmla="*/ 0 w 12192000"/>
              <a:gd name="connsiteY0-24" fmla="*/ 0 h 5557492"/>
              <a:gd name="connsiteX1-25" fmla="*/ 12192000 w 12192000"/>
              <a:gd name="connsiteY1-26" fmla="*/ 0 h 5557492"/>
              <a:gd name="connsiteX2-27" fmla="*/ 12192000 w 12192000"/>
              <a:gd name="connsiteY2-28" fmla="*/ 2539753 h 5557492"/>
              <a:gd name="connsiteX3-29" fmla="*/ 11860795 w 12192000"/>
              <a:gd name="connsiteY3-30" fmla="*/ 2859162 h 5557492"/>
              <a:gd name="connsiteX4-31" fmla="*/ 10845800 w 12192000"/>
              <a:gd name="connsiteY4-32" fmla="*/ 4216400 h 5557492"/>
              <a:gd name="connsiteX5-33" fmla="*/ 7277100 w 12192000"/>
              <a:gd name="connsiteY5-34" fmla="*/ 3606800 h 5557492"/>
              <a:gd name="connsiteX6-35" fmla="*/ 4787901 w 12192000"/>
              <a:gd name="connsiteY6-36" fmla="*/ 5308600 h 5557492"/>
              <a:gd name="connsiteX7-37" fmla="*/ 2908300 w 12192000"/>
              <a:gd name="connsiteY7-38" fmla="*/ 5448300 h 5557492"/>
              <a:gd name="connsiteX8-39" fmla="*/ 1130300 w 12192000"/>
              <a:gd name="connsiteY8-40" fmla="*/ 4343400 h 5557492"/>
              <a:gd name="connsiteX9-41" fmla="*/ 119695 w 12192000"/>
              <a:gd name="connsiteY9-42" fmla="*/ 4120344 h 5557492"/>
              <a:gd name="connsiteX10-43" fmla="*/ 0 w 12192000"/>
              <a:gd name="connsiteY10-44" fmla="*/ 4109423 h 5557492"/>
              <a:gd name="connsiteX11-45" fmla="*/ 0 w 12192000"/>
              <a:gd name="connsiteY11-46" fmla="*/ 0 h 5557492"/>
              <a:gd name="connsiteX0-47" fmla="*/ 0 w 12192000"/>
              <a:gd name="connsiteY0-48" fmla="*/ 0 h 5532432"/>
              <a:gd name="connsiteX1-49" fmla="*/ 12192000 w 12192000"/>
              <a:gd name="connsiteY1-50" fmla="*/ 0 h 5532432"/>
              <a:gd name="connsiteX2-51" fmla="*/ 12192000 w 12192000"/>
              <a:gd name="connsiteY2-52" fmla="*/ 2539753 h 5532432"/>
              <a:gd name="connsiteX3-53" fmla="*/ 11860795 w 12192000"/>
              <a:gd name="connsiteY3-54" fmla="*/ 2859162 h 5532432"/>
              <a:gd name="connsiteX4-55" fmla="*/ 10845800 w 12192000"/>
              <a:gd name="connsiteY4-56" fmla="*/ 4216400 h 5532432"/>
              <a:gd name="connsiteX5-57" fmla="*/ 7480300 w 12192000"/>
              <a:gd name="connsiteY5-58" fmla="*/ 4140200 h 5532432"/>
              <a:gd name="connsiteX6-59" fmla="*/ 4787901 w 12192000"/>
              <a:gd name="connsiteY6-60" fmla="*/ 5308600 h 5532432"/>
              <a:gd name="connsiteX7-61" fmla="*/ 2908300 w 12192000"/>
              <a:gd name="connsiteY7-62" fmla="*/ 5448300 h 5532432"/>
              <a:gd name="connsiteX8-63" fmla="*/ 1130300 w 12192000"/>
              <a:gd name="connsiteY8-64" fmla="*/ 4343400 h 5532432"/>
              <a:gd name="connsiteX9-65" fmla="*/ 119695 w 12192000"/>
              <a:gd name="connsiteY9-66" fmla="*/ 4120344 h 5532432"/>
              <a:gd name="connsiteX10-67" fmla="*/ 0 w 12192000"/>
              <a:gd name="connsiteY10-68" fmla="*/ 4109423 h 5532432"/>
              <a:gd name="connsiteX11-69" fmla="*/ 0 w 12192000"/>
              <a:gd name="connsiteY11-70" fmla="*/ 0 h 5532432"/>
              <a:gd name="connsiteX0-71" fmla="*/ 0 w 12192000"/>
              <a:gd name="connsiteY0-72" fmla="*/ 0 h 5532432"/>
              <a:gd name="connsiteX1-73" fmla="*/ 12192000 w 12192000"/>
              <a:gd name="connsiteY1-74" fmla="*/ 0 h 5532432"/>
              <a:gd name="connsiteX2-75" fmla="*/ 12192000 w 12192000"/>
              <a:gd name="connsiteY2-76" fmla="*/ 2539753 h 5532432"/>
              <a:gd name="connsiteX3-77" fmla="*/ 11949695 w 12192000"/>
              <a:gd name="connsiteY3-78" fmla="*/ 3227462 h 5532432"/>
              <a:gd name="connsiteX4-79" fmla="*/ 10845800 w 12192000"/>
              <a:gd name="connsiteY4-80" fmla="*/ 4216400 h 5532432"/>
              <a:gd name="connsiteX5-81" fmla="*/ 7480300 w 12192000"/>
              <a:gd name="connsiteY5-82" fmla="*/ 4140200 h 5532432"/>
              <a:gd name="connsiteX6-83" fmla="*/ 4787901 w 12192000"/>
              <a:gd name="connsiteY6-84" fmla="*/ 5308600 h 5532432"/>
              <a:gd name="connsiteX7-85" fmla="*/ 2908300 w 12192000"/>
              <a:gd name="connsiteY7-86" fmla="*/ 5448300 h 5532432"/>
              <a:gd name="connsiteX8-87" fmla="*/ 1130300 w 12192000"/>
              <a:gd name="connsiteY8-88" fmla="*/ 4343400 h 5532432"/>
              <a:gd name="connsiteX9-89" fmla="*/ 119695 w 12192000"/>
              <a:gd name="connsiteY9-90" fmla="*/ 4120344 h 5532432"/>
              <a:gd name="connsiteX10-91" fmla="*/ 0 w 12192000"/>
              <a:gd name="connsiteY10-92" fmla="*/ 4109423 h 5532432"/>
              <a:gd name="connsiteX11-93" fmla="*/ 0 w 12192000"/>
              <a:gd name="connsiteY11-94" fmla="*/ 0 h 5532432"/>
              <a:gd name="connsiteX0-95" fmla="*/ 0 w 12192000"/>
              <a:gd name="connsiteY0-96" fmla="*/ 0 h 5532432"/>
              <a:gd name="connsiteX1-97" fmla="*/ 12192000 w 12192000"/>
              <a:gd name="connsiteY1-98" fmla="*/ 0 h 5532432"/>
              <a:gd name="connsiteX2-99" fmla="*/ 12192000 w 12192000"/>
              <a:gd name="connsiteY2-100" fmla="*/ 2539753 h 5532432"/>
              <a:gd name="connsiteX3-101" fmla="*/ 11759195 w 12192000"/>
              <a:gd name="connsiteY3-102" fmla="*/ 3062362 h 5532432"/>
              <a:gd name="connsiteX4-103" fmla="*/ 10845800 w 12192000"/>
              <a:gd name="connsiteY4-104" fmla="*/ 4216400 h 5532432"/>
              <a:gd name="connsiteX5-105" fmla="*/ 7480300 w 12192000"/>
              <a:gd name="connsiteY5-106" fmla="*/ 4140200 h 5532432"/>
              <a:gd name="connsiteX6-107" fmla="*/ 4787901 w 12192000"/>
              <a:gd name="connsiteY6-108" fmla="*/ 5308600 h 5532432"/>
              <a:gd name="connsiteX7-109" fmla="*/ 2908300 w 12192000"/>
              <a:gd name="connsiteY7-110" fmla="*/ 5448300 h 5532432"/>
              <a:gd name="connsiteX8-111" fmla="*/ 1130300 w 12192000"/>
              <a:gd name="connsiteY8-112" fmla="*/ 4343400 h 5532432"/>
              <a:gd name="connsiteX9-113" fmla="*/ 119695 w 12192000"/>
              <a:gd name="connsiteY9-114" fmla="*/ 4120344 h 5532432"/>
              <a:gd name="connsiteX10-115" fmla="*/ 0 w 12192000"/>
              <a:gd name="connsiteY10-116" fmla="*/ 4109423 h 5532432"/>
              <a:gd name="connsiteX11-117" fmla="*/ 0 w 12192000"/>
              <a:gd name="connsiteY11-118" fmla="*/ 0 h 5532432"/>
              <a:gd name="connsiteX0-119" fmla="*/ 0 w 12192000"/>
              <a:gd name="connsiteY0-120" fmla="*/ 0 h 5532432"/>
              <a:gd name="connsiteX1-121" fmla="*/ 12192000 w 12192000"/>
              <a:gd name="connsiteY1-122" fmla="*/ 0 h 5532432"/>
              <a:gd name="connsiteX2-123" fmla="*/ 12192000 w 12192000"/>
              <a:gd name="connsiteY2-124" fmla="*/ 2539753 h 5532432"/>
              <a:gd name="connsiteX3-125" fmla="*/ 10845800 w 12192000"/>
              <a:gd name="connsiteY3-126" fmla="*/ 4216400 h 5532432"/>
              <a:gd name="connsiteX4-127" fmla="*/ 7480300 w 12192000"/>
              <a:gd name="connsiteY4-128" fmla="*/ 4140200 h 5532432"/>
              <a:gd name="connsiteX5-129" fmla="*/ 4787901 w 12192000"/>
              <a:gd name="connsiteY5-130" fmla="*/ 5308600 h 5532432"/>
              <a:gd name="connsiteX6-131" fmla="*/ 2908300 w 12192000"/>
              <a:gd name="connsiteY6-132" fmla="*/ 5448300 h 5532432"/>
              <a:gd name="connsiteX7-133" fmla="*/ 1130300 w 12192000"/>
              <a:gd name="connsiteY7-134" fmla="*/ 4343400 h 5532432"/>
              <a:gd name="connsiteX8-135" fmla="*/ 119695 w 12192000"/>
              <a:gd name="connsiteY8-136" fmla="*/ 4120344 h 5532432"/>
              <a:gd name="connsiteX9-137" fmla="*/ 0 w 12192000"/>
              <a:gd name="connsiteY9-138" fmla="*/ 4109423 h 5532432"/>
              <a:gd name="connsiteX10-139" fmla="*/ 0 w 12192000"/>
              <a:gd name="connsiteY10-140" fmla="*/ 0 h 5532432"/>
              <a:gd name="connsiteX0-141" fmla="*/ 0 w 12192000"/>
              <a:gd name="connsiteY0-142" fmla="*/ 0 h 5532432"/>
              <a:gd name="connsiteX1-143" fmla="*/ 12192000 w 12192000"/>
              <a:gd name="connsiteY1-144" fmla="*/ 0 h 5532432"/>
              <a:gd name="connsiteX2-145" fmla="*/ 12192000 w 12192000"/>
              <a:gd name="connsiteY2-146" fmla="*/ 2539753 h 5532432"/>
              <a:gd name="connsiteX3-147" fmla="*/ 10845800 w 12192000"/>
              <a:gd name="connsiteY3-148" fmla="*/ 4216400 h 5532432"/>
              <a:gd name="connsiteX4-149" fmla="*/ 7480300 w 12192000"/>
              <a:gd name="connsiteY4-150" fmla="*/ 4140200 h 5532432"/>
              <a:gd name="connsiteX5-151" fmla="*/ 4787901 w 12192000"/>
              <a:gd name="connsiteY5-152" fmla="*/ 5308600 h 5532432"/>
              <a:gd name="connsiteX6-153" fmla="*/ 2908300 w 12192000"/>
              <a:gd name="connsiteY6-154" fmla="*/ 5448300 h 5532432"/>
              <a:gd name="connsiteX7-155" fmla="*/ 1130300 w 12192000"/>
              <a:gd name="connsiteY7-156" fmla="*/ 4343400 h 5532432"/>
              <a:gd name="connsiteX8-157" fmla="*/ 119695 w 12192000"/>
              <a:gd name="connsiteY8-158" fmla="*/ 4120344 h 5532432"/>
              <a:gd name="connsiteX9-159" fmla="*/ 0 w 12192000"/>
              <a:gd name="connsiteY9-160" fmla="*/ 4109423 h 5532432"/>
              <a:gd name="connsiteX10-161" fmla="*/ 0 w 12192000"/>
              <a:gd name="connsiteY10-162" fmla="*/ 0 h 5532432"/>
              <a:gd name="connsiteX0-163" fmla="*/ 0 w 12192000"/>
              <a:gd name="connsiteY0-164" fmla="*/ 0 h 5583089"/>
              <a:gd name="connsiteX1-165" fmla="*/ 12192000 w 12192000"/>
              <a:gd name="connsiteY1-166" fmla="*/ 0 h 5583089"/>
              <a:gd name="connsiteX2-167" fmla="*/ 12192000 w 12192000"/>
              <a:gd name="connsiteY2-168" fmla="*/ 2539753 h 5583089"/>
              <a:gd name="connsiteX3-169" fmla="*/ 10845800 w 12192000"/>
              <a:gd name="connsiteY3-170" fmla="*/ 4216400 h 5583089"/>
              <a:gd name="connsiteX4-171" fmla="*/ 7480300 w 12192000"/>
              <a:gd name="connsiteY4-172" fmla="*/ 4140200 h 5583089"/>
              <a:gd name="connsiteX5-173" fmla="*/ 4787901 w 12192000"/>
              <a:gd name="connsiteY5-174" fmla="*/ 5308600 h 5583089"/>
              <a:gd name="connsiteX6-175" fmla="*/ 2908300 w 12192000"/>
              <a:gd name="connsiteY6-176" fmla="*/ 5448300 h 5583089"/>
              <a:gd name="connsiteX7-177" fmla="*/ 1130300 w 12192000"/>
              <a:gd name="connsiteY7-178" fmla="*/ 4343400 h 5583089"/>
              <a:gd name="connsiteX8-179" fmla="*/ 119695 w 12192000"/>
              <a:gd name="connsiteY8-180" fmla="*/ 4120344 h 5583089"/>
              <a:gd name="connsiteX9-181" fmla="*/ 0 w 12192000"/>
              <a:gd name="connsiteY9-182" fmla="*/ 4109423 h 5583089"/>
              <a:gd name="connsiteX10-183" fmla="*/ 0 w 12192000"/>
              <a:gd name="connsiteY10-184" fmla="*/ 0 h 5583089"/>
              <a:gd name="connsiteX0-185" fmla="*/ 0 w 12192000"/>
              <a:gd name="connsiteY0-186" fmla="*/ 0 h 5448300"/>
              <a:gd name="connsiteX1-187" fmla="*/ 12192000 w 12192000"/>
              <a:gd name="connsiteY1-188" fmla="*/ 0 h 5448300"/>
              <a:gd name="connsiteX2-189" fmla="*/ 12192000 w 12192000"/>
              <a:gd name="connsiteY2-190" fmla="*/ 2539753 h 5448300"/>
              <a:gd name="connsiteX3-191" fmla="*/ 10845800 w 12192000"/>
              <a:gd name="connsiteY3-192" fmla="*/ 4216400 h 5448300"/>
              <a:gd name="connsiteX4-193" fmla="*/ 7480300 w 12192000"/>
              <a:gd name="connsiteY4-194" fmla="*/ 4140200 h 5448300"/>
              <a:gd name="connsiteX5-195" fmla="*/ 2908300 w 12192000"/>
              <a:gd name="connsiteY5-196" fmla="*/ 5448300 h 5448300"/>
              <a:gd name="connsiteX6-197" fmla="*/ 1130300 w 12192000"/>
              <a:gd name="connsiteY6-198" fmla="*/ 4343400 h 5448300"/>
              <a:gd name="connsiteX7-199" fmla="*/ 119695 w 12192000"/>
              <a:gd name="connsiteY7-200" fmla="*/ 4120344 h 5448300"/>
              <a:gd name="connsiteX8-201" fmla="*/ 0 w 12192000"/>
              <a:gd name="connsiteY8-202" fmla="*/ 4109423 h 5448300"/>
              <a:gd name="connsiteX9-203" fmla="*/ 0 w 12192000"/>
              <a:gd name="connsiteY9-204" fmla="*/ 0 h 5448300"/>
              <a:gd name="connsiteX0-205" fmla="*/ 0 w 12192000"/>
              <a:gd name="connsiteY0-206" fmla="*/ 0 h 5867152"/>
              <a:gd name="connsiteX1-207" fmla="*/ 12192000 w 12192000"/>
              <a:gd name="connsiteY1-208" fmla="*/ 0 h 5867152"/>
              <a:gd name="connsiteX2-209" fmla="*/ 12192000 w 12192000"/>
              <a:gd name="connsiteY2-210" fmla="*/ 2539753 h 5867152"/>
              <a:gd name="connsiteX3-211" fmla="*/ 10845800 w 12192000"/>
              <a:gd name="connsiteY3-212" fmla="*/ 4216400 h 5867152"/>
              <a:gd name="connsiteX4-213" fmla="*/ 7480300 w 12192000"/>
              <a:gd name="connsiteY4-214" fmla="*/ 4140200 h 5867152"/>
              <a:gd name="connsiteX5-215" fmla="*/ 2908300 w 12192000"/>
              <a:gd name="connsiteY5-216" fmla="*/ 5448300 h 5867152"/>
              <a:gd name="connsiteX6-217" fmla="*/ 1130300 w 12192000"/>
              <a:gd name="connsiteY6-218" fmla="*/ 4343400 h 5867152"/>
              <a:gd name="connsiteX7-219" fmla="*/ 119695 w 12192000"/>
              <a:gd name="connsiteY7-220" fmla="*/ 4120344 h 5867152"/>
              <a:gd name="connsiteX8-221" fmla="*/ 0 w 12192000"/>
              <a:gd name="connsiteY8-222" fmla="*/ 4109423 h 5867152"/>
              <a:gd name="connsiteX9-223" fmla="*/ 0 w 12192000"/>
              <a:gd name="connsiteY9-224" fmla="*/ 0 h 5867152"/>
              <a:gd name="connsiteX0-225" fmla="*/ 0 w 12192000"/>
              <a:gd name="connsiteY0-226" fmla="*/ 0 h 5448307"/>
              <a:gd name="connsiteX1-227" fmla="*/ 12192000 w 12192000"/>
              <a:gd name="connsiteY1-228" fmla="*/ 0 h 5448307"/>
              <a:gd name="connsiteX2-229" fmla="*/ 12192000 w 12192000"/>
              <a:gd name="connsiteY2-230" fmla="*/ 2539753 h 5448307"/>
              <a:gd name="connsiteX3-231" fmla="*/ 10845800 w 12192000"/>
              <a:gd name="connsiteY3-232" fmla="*/ 4216400 h 5448307"/>
              <a:gd name="connsiteX4-233" fmla="*/ 7480300 w 12192000"/>
              <a:gd name="connsiteY4-234" fmla="*/ 4140200 h 5448307"/>
              <a:gd name="connsiteX5-235" fmla="*/ 2908300 w 12192000"/>
              <a:gd name="connsiteY5-236" fmla="*/ 5448300 h 5448307"/>
              <a:gd name="connsiteX6-237" fmla="*/ 119695 w 12192000"/>
              <a:gd name="connsiteY6-238" fmla="*/ 4120344 h 5448307"/>
              <a:gd name="connsiteX7-239" fmla="*/ 0 w 12192000"/>
              <a:gd name="connsiteY7-240" fmla="*/ 4109423 h 5448307"/>
              <a:gd name="connsiteX8-241" fmla="*/ 0 w 12192000"/>
              <a:gd name="connsiteY8-242" fmla="*/ 0 h 5448307"/>
              <a:gd name="connsiteX0-243" fmla="*/ 0 w 12192000"/>
              <a:gd name="connsiteY0-244" fmla="*/ 0 h 5448317"/>
              <a:gd name="connsiteX1-245" fmla="*/ 12192000 w 12192000"/>
              <a:gd name="connsiteY1-246" fmla="*/ 0 h 5448317"/>
              <a:gd name="connsiteX2-247" fmla="*/ 12192000 w 12192000"/>
              <a:gd name="connsiteY2-248" fmla="*/ 2539753 h 5448317"/>
              <a:gd name="connsiteX3-249" fmla="*/ 10845800 w 12192000"/>
              <a:gd name="connsiteY3-250" fmla="*/ 4216400 h 5448317"/>
              <a:gd name="connsiteX4-251" fmla="*/ 7480300 w 12192000"/>
              <a:gd name="connsiteY4-252" fmla="*/ 4140200 h 5448317"/>
              <a:gd name="connsiteX5-253" fmla="*/ 2908300 w 12192000"/>
              <a:gd name="connsiteY5-254" fmla="*/ 5448300 h 5448317"/>
              <a:gd name="connsiteX6-255" fmla="*/ 0 w 12192000"/>
              <a:gd name="connsiteY6-256" fmla="*/ 4109423 h 5448317"/>
              <a:gd name="connsiteX7-257" fmla="*/ 0 w 12192000"/>
              <a:gd name="connsiteY7-258" fmla="*/ 0 h 5448317"/>
              <a:gd name="connsiteX0-259" fmla="*/ 0 w 12192000"/>
              <a:gd name="connsiteY0-260" fmla="*/ 0 h 5448313"/>
              <a:gd name="connsiteX1-261" fmla="*/ 12192000 w 12192000"/>
              <a:gd name="connsiteY1-262" fmla="*/ 0 h 5448313"/>
              <a:gd name="connsiteX2-263" fmla="*/ 12192000 w 12192000"/>
              <a:gd name="connsiteY2-264" fmla="*/ 2539753 h 5448313"/>
              <a:gd name="connsiteX3-265" fmla="*/ 10845800 w 12192000"/>
              <a:gd name="connsiteY3-266" fmla="*/ 4216400 h 5448313"/>
              <a:gd name="connsiteX4-267" fmla="*/ 7480300 w 12192000"/>
              <a:gd name="connsiteY4-268" fmla="*/ 4140200 h 5448313"/>
              <a:gd name="connsiteX5-269" fmla="*/ 2908300 w 12192000"/>
              <a:gd name="connsiteY5-270" fmla="*/ 5448300 h 5448313"/>
              <a:gd name="connsiteX6-271" fmla="*/ 0 w 12192000"/>
              <a:gd name="connsiteY6-272" fmla="*/ 4109423 h 5448313"/>
              <a:gd name="connsiteX7-273" fmla="*/ 0 w 12192000"/>
              <a:gd name="connsiteY7-274" fmla="*/ 0 h 5448313"/>
              <a:gd name="connsiteX0-275" fmla="*/ 0 w 12192000"/>
              <a:gd name="connsiteY0-276" fmla="*/ 0 h 5448316"/>
              <a:gd name="connsiteX1-277" fmla="*/ 12192000 w 12192000"/>
              <a:gd name="connsiteY1-278" fmla="*/ 0 h 5448316"/>
              <a:gd name="connsiteX2-279" fmla="*/ 12192000 w 12192000"/>
              <a:gd name="connsiteY2-280" fmla="*/ 2539753 h 5448316"/>
              <a:gd name="connsiteX3-281" fmla="*/ 10782300 w 12192000"/>
              <a:gd name="connsiteY3-282" fmla="*/ 4610100 h 5448316"/>
              <a:gd name="connsiteX4-283" fmla="*/ 7480300 w 12192000"/>
              <a:gd name="connsiteY4-284" fmla="*/ 4140200 h 5448316"/>
              <a:gd name="connsiteX5-285" fmla="*/ 2908300 w 12192000"/>
              <a:gd name="connsiteY5-286" fmla="*/ 5448300 h 5448316"/>
              <a:gd name="connsiteX6-287" fmla="*/ 0 w 12192000"/>
              <a:gd name="connsiteY6-288" fmla="*/ 4109423 h 5448316"/>
              <a:gd name="connsiteX7-289" fmla="*/ 0 w 12192000"/>
              <a:gd name="connsiteY7-290" fmla="*/ 0 h 5448316"/>
              <a:gd name="connsiteX0-291" fmla="*/ 0 w 12192000"/>
              <a:gd name="connsiteY0-292" fmla="*/ 0 h 5448317"/>
              <a:gd name="connsiteX1-293" fmla="*/ 12192000 w 12192000"/>
              <a:gd name="connsiteY1-294" fmla="*/ 0 h 5448317"/>
              <a:gd name="connsiteX2-295" fmla="*/ 12192000 w 12192000"/>
              <a:gd name="connsiteY2-296" fmla="*/ 2539753 h 5448317"/>
              <a:gd name="connsiteX3-297" fmla="*/ 10629900 w 12192000"/>
              <a:gd name="connsiteY3-298" fmla="*/ 4457700 h 5448317"/>
              <a:gd name="connsiteX4-299" fmla="*/ 7480300 w 12192000"/>
              <a:gd name="connsiteY4-300" fmla="*/ 4140200 h 5448317"/>
              <a:gd name="connsiteX5-301" fmla="*/ 2908300 w 12192000"/>
              <a:gd name="connsiteY5-302" fmla="*/ 5448300 h 5448317"/>
              <a:gd name="connsiteX6-303" fmla="*/ 0 w 12192000"/>
              <a:gd name="connsiteY6-304" fmla="*/ 4109423 h 5448317"/>
              <a:gd name="connsiteX7-305" fmla="*/ 0 w 12192000"/>
              <a:gd name="connsiteY7-306" fmla="*/ 0 h 5448317"/>
              <a:gd name="connsiteX0-307" fmla="*/ 0 w 12192000"/>
              <a:gd name="connsiteY0-308" fmla="*/ 0 h 5448300"/>
              <a:gd name="connsiteX1-309" fmla="*/ 12192000 w 12192000"/>
              <a:gd name="connsiteY1-310" fmla="*/ 0 h 5448300"/>
              <a:gd name="connsiteX2-311" fmla="*/ 12192000 w 12192000"/>
              <a:gd name="connsiteY2-312" fmla="*/ 2539753 h 5448300"/>
              <a:gd name="connsiteX3-313" fmla="*/ 10629900 w 12192000"/>
              <a:gd name="connsiteY3-314" fmla="*/ 4457700 h 5448300"/>
              <a:gd name="connsiteX4-315" fmla="*/ 6908800 w 12192000"/>
              <a:gd name="connsiteY4-316" fmla="*/ 4114800 h 5448300"/>
              <a:gd name="connsiteX5-317" fmla="*/ 2908300 w 12192000"/>
              <a:gd name="connsiteY5-318" fmla="*/ 5448300 h 5448300"/>
              <a:gd name="connsiteX6-319" fmla="*/ 0 w 12192000"/>
              <a:gd name="connsiteY6-320" fmla="*/ 4109423 h 5448300"/>
              <a:gd name="connsiteX7-321" fmla="*/ 0 w 12192000"/>
              <a:gd name="connsiteY7-322" fmla="*/ 0 h 5448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2539753"/>
                </a:lnTo>
                <a:cubicBezTo>
                  <a:pt x="11743267" y="3098635"/>
                  <a:pt x="11510433" y="4195192"/>
                  <a:pt x="10629900" y="4457700"/>
                </a:cubicBezTo>
                <a:cubicBezTo>
                  <a:pt x="9749367" y="4720208"/>
                  <a:pt x="8195733" y="3949700"/>
                  <a:pt x="6908800" y="4114800"/>
                </a:cubicBezTo>
                <a:cubicBezTo>
                  <a:pt x="5621867" y="4279900"/>
                  <a:pt x="4059767" y="5449196"/>
                  <a:pt x="2908300" y="5448300"/>
                </a:cubicBezTo>
                <a:cubicBezTo>
                  <a:pt x="1756833" y="5447404"/>
                  <a:pt x="484717" y="5017473"/>
                  <a:pt x="0" y="410942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0" y="0"/>
            <a:ext cx="12192000" cy="5448300"/>
          </a:xfrm>
          <a:custGeom>
            <a:avLst/>
            <a:gdLst>
              <a:gd name="connsiteX0" fmla="*/ 0 w 12192000"/>
              <a:gd name="connsiteY0" fmla="*/ 0 h 5561522"/>
              <a:gd name="connsiteX1" fmla="*/ 12192000 w 12192000"/>
              <a:gd name="connsiteY1" fmla="*/ 0 h 5561522"/>
              <a:gd name="connsiteX2" fmla="*/ 12192000 w 12192000"/>
              <a:gd name="connsiteY2" fmla="*/ 2539753 h 5561522"/>
              <a:gd name="connsiteX3" fmla="*/ 11860795 w 12192000"/>
              <a:gd name="connsiteY3" fmla="*/ 2859162 h 5561522"/>
              <a:gd name="connsiteX4" fmla="*/ 10718800 w 12192000"/>
              <a:gd name="connsiteY4" fmla="*/ 3721100 h 5561522"/>
              <a:gd name="connsiteX5" fmla="*/ 8369300 w 12192000"/>
              <a:gd name="connsiteY5" fmla="*/ 3530600 h 5561522"/>
              <a:gd name="connsiteX6" fmla="*/ 4787901 w 12192000"/>
              <a:gd name="connsiteY6" fmla="*/ 5308600 h 5561522"/>
              <a:gd name="connsiteX7" fmla="*/ 2908300 w 12192000"/>
              <a:gd name="connsiteY7" fmla="*/ 5448300 h 5561522"/>
              <a:gd name="connsiteX8" fmla="*/ 1130300 w 12192000"/>
              <a:gd name="connsiteY8" fmla="*/ 4343400 h 5561522"/>
              <a:gd name="connsiteX9" fmla="*/ 119695 w 12192000"/>
              <a:gd name="connsiteY9" fmla="*/ 4120344 h 5561522"/>
              <a:gd name="connsiteX10" fmla="*/ 0 w 12192000"/>
              <a:gd name="connsiteY10" fmla="*/ 4109423 h 5561522"/>
              <a:gd name="connsiteX0-1" fmla="*/ 0 w 12192000"/>
              <a:gd name="connsiteY0-2" fmla="*/ 0 h 5557492"/>
              <a:gd name="connsiteX1-3" fmla="*/ 12192000 w 12192000"/>
              <a:gd name="connsiteY1-4" fmla="*/ 0 h 5557492"/>
              <a:gd name="connsiteX2-5" fmla="*/ 12192000 w 12192000"/>
              <a:gd name="connsiteY2-6" fmla="*/ 2539753 h 5557492"/>
              <a:gd name="connsiteX3-7" fmla="*/ 11860795 w 12192000"/>
              <a:gd name="connsiteY3-8" fmla="*/ 2859162 h 5557492"/>
              <a:gd name="connsiteX4-9" fmla="*/ 10718800 w 12192000"/>
              <a:gd name="connsiteY4-10" fmla="*/ 3721100 h 5557492"/>
              <a:gd name="connsiteX5-11" fmla="*/ 7277100 w 12192000"/>
              <a:gd name="connsiteY5-12" fmla="*/ 3606800 h 5557492"/>
              <a:gd name="connsiteX6-13" fmla="*/ 4787901 w 12192000"/>
              <a:gd name="connsiteY6-14" fmla="*/ 5308600 h 5557492"/>
              <a:gd name="connsiteX7-15" fmla="*/ 2908300 w 12192000"/>
              <a:gd name="connsiteY7-16" fmla="*/ 5448300 h 5557492"/>
              <a:gd name="connsiteX8-17" fmla="*/ 1130300 w 12192000"/>
              <a:gd name="connsiteY8-18" fmla="*/ 4343400 h 5557492"/>
              <a:gd name="connsiteX9-19" fmla="*/ 119695 w 12192000"/>
              <a:gd name="connsiteY9-20" fmla="*/ 4120344 h 5557492"/>
              <a:gd name="connsiteX10-21" fmla="*/ 0 w 12192000"/>
              <a:gd name="connsiteY10-22" fmla="*/ 4109423 h 5557492"/>
              <a:gd name="connsiteX11" fmla="*/ 0 w 12192000"/>
              <a:gd name="connsiteY11" fmla="*/ 0 h 5557492"/>
              <a:gd name="connsiteX0-23" fmla="*/ 0 w 12192000"/>
              <a:gd name="connsiteY0-24" fmla="*/ 0 h 5557492"/>
              <a:gd name="connsiteX1-25" fmla="*/ 12192000 w 12192000"/>
              <a:gd name="connsiteY1-26" fmla="*/ 0 h 5557492"/>
              <a:gd name="connsiteX2-27" fmla="*/ 12192000 w 12192000"/>
              <a:gd name="connsiteY2-28" fmla="*/ 2539753 h 5557492"/>
              <a:gd name="connsiteX3-29" fmla="*/ 11860795 w 12192000"/>
              <a:gd name="connsiteY3-30" fmla="*/ 2859162 h 5557492"/>
              <a:gd name="connsiteX4-31" fmla="*/ 10845800 w 12192000"/>
              <a:gd name="connsiteY4-32" fmla="*/ 4216400 h 5557492"/>
              <a:gd name="connsiteX5-33" fmla="*/ 7277100 w 12192000"/>
              <a:gd name="connsiteY5-34" fmla="*/ 3606800 h 5557492"/>
              <a:gd name="connsiteX6-35" fmla="*/ 4787901 w 12192000"/>
              <a:gd name="connsiteY6-36" fmla="*/ 5308600 h 5557492"/>
              <a:gd name="connsiteX7-37" fmla="*/ 2908300 w 12192000"/>
              <a:gd name="connsiteY7-38" fmla="*/ 5448300 h 5557492"/>
              <a:gd name="connsiteX8-39" fmla="*/ 1130300 w 12192000"/>
              <a:gd name="connsiteY8-40" fmla="*/ 4343400 h 5557492"/>
              <a:gd name="connsiteX9-41" fmla="*/ 119695 w 12192000"/>
              <a:gd name="connsiteY9-42" fmla="*/ 4120344 h 5557492"/>
              <a:gd name="connsiteX10-43" fmla="*/ 0 w 12192000"/>
              <a:gd name="connsiteY10-44" fmla="*/ 4109423 h 5557492"/>
              <a:gd name="connsiteX11-45" fmla="*/ 0 w 12192000"/>
              <a:gd name="connsiteY11-46" fmla="*/ 0 h 5557492"/>
              <a:gd name="connsiteX0-47" fmla="*/ 0 w 12192000"/>
              <a:gd name="connsiteY0-48" fmla="*/ 0 h 5532432"/>
              <a:gd name="connsiteX1-49" fmla="*/ 12192000 w 12192000"/>
              <a:gd name="connsiteY1-50" fmla="*/ 0 h 5532432"/>
              <a:gd name="connsiteX2-51" fmla="*/ 12192000 w 12192000"/>
              <a:gd name="connsiteY2-52" fmla="*/ 2539753 h 5532432"/>
              <a:gd name="connsiteX3-53" fmla="*/ 11860795 w 12192000"/>
              <a:gd name="connsiteY3-54" fmla="*/ 2859162 h 5532432"/>
              <a:gd name="connsiteX4-55" fmla="*/ 10845800 w 12192000"/>
              <a:gd name="connsiteY4-56" fmla="*/ 4216400 h 5532432"/>
              <a:gd name="connsiteX5-57" fmla="*/ 7480300 w 12192000"/>
              <a:gd name="connsiteY5-58" fmla="*/ 4140200 h 5532432"/>
              <a:gd name="connsiteX6-59" fmla="*/ 4787901 w 12192000"/>
              <a:gd name="connsiteY6-60" fmla="*/ 5308600 h 5532432"/>
              <a:gd name="connsiteX7-61" fmla="*/ 2908300 w 12192000"/>
              <a:gd name="connsiteY7-62" fmla="*/ 5448300 h 5532432"/>
              <a:gd name="connsiteX8-63" fmla="*/ 1130300 w 12192000"/>
              <a:gd name="connsiteY8-64" fmla="*/ 4343400 h 5532432"/>
              <a:gd name="connsiteX9-65" fmla="*/ 119695 w 12192000"/>
              <a:gd name="connsiteY9-66" fmla="*/ 4120344 h 5532432"/>
              <a:gd name="connsiteX10-67" fmla="*/ 0 w 12192000"/>
              <a:gd name="connsiteY10-68" fmla="*/ 4109423 h 5532432"/>
              <a:gd name="connsiteX11-69" fmla="*/ 0 w 12192000"/>
              <a:gd name="connsiteY11-70" fmla="*/ 0 h 5532432"/>
              <a:gd name="connsiteX0-71" fmla="*/ 0 w 12192000"/>
              <a:gd name="connsiteY0-72" fmla="*/ 0 h 5532432"/>
              <a:gd name="connsiteX1-73" fmla="*/ 12192000 w 12192000"/>
              <a:gd name="connsiteY1-74" fmla="*/ 0 h 5532432"/>
              <a:gd name="connsiteX2-75" fmla="*/ 12192000 w 12192000"/>
              <a:gd name="connsiteY2-76" fmla="*/ 2539753 h 5532432"/>
              <a:gd name="connsiteX3-77" fmla="*/ 11949695 w 12192000"/>
              <a:gd name="connsiteY3-78" fmla="*/ 3227462 h 5532432"/>
              <a:gd name="connsiteX4-79" fmla="*/ 10845800 w 12192000"/>
              <a:gd name="connsiteY4-80" fmla="*/ 4216400 h 5532432"/>
              <a:gd name="connsiteX5-81" fmla="*/ 7480300 w 12192000"/>
              <a:gd name="connsiteY5-82" fmla="*/ 4140200 h 5532432"/>
              <a:gd name="connsiteX6-83" fmla="*/ 4787901 w 12192000"/>
              <a:gd name="connsiteY6-84" fmla="*/ 5308600 h 5532432"/>
              <a:gd name="connsiteX7-85" fmla="*/ 2908300 w 12192000"/>
              <a:gd name="connsiteY7-86" fmla="*/ 5448300 h 5532432"/>
              <a:gd name="connsiteX8-87" fmla="*/ 1130300 w 12192000"/>
              <a:gd name="connsiteY8-88" fmla="*/ 4343400 h 5532432"/>
              <a:gd name="connsiteX9-89" fmla="*/ 119695 w 12192000"/>
              <a:gd name="connsiteY9-90" fmla="*/ 4120344 h 5532432"/>
              <a:gd name="connsiteX10-91" fmla="*/ 0 w 12192000"/>
              <a:gd name="connsiteY10-92" fmla="*/ 4109423 h 5532432"/>
              <a:gd name="connsiteX11-93" fmla="*/ 0 w 12192000"/>
              <a:gd name="connsiteY11-94" fmla="*/ 0 h 5532432"/>
              <a:gd name="connsiteX0-95" fmla="*/ 0 w 12192000"/>
              <a:gd name="connsiteY0-96" fmla="*/ 0 h 5532432"/>
              <a:gd name="connsiteX1-97" fmla="*/ 12192000 w 12192000"/>
              <a:gd name="connsiteY1-98" fmla="*/ 0 h 5532432"/>
              <a:gd name="connsiteX2-99" fmla="*/ 12192000 w 12192000"/>
              <a:gd name="connsiteY2-100" fmla="*/ 2539753 h 5532432"/>
              <a:gd name="connsiteX3-101" fmla="*/ 11759195 w 12192000"/>
              <a:gd name="connsiteY3-102" fmla="*/ 3062362 h 5532432"/>
              <a:gd name="connsiteX4-103" fmla="*/ 10845800 w 12192000"/>
              <a:gd name="connsiteY4-104" fmla="*/ 4216400 h 5532432"/>
              <a:gd name="connsiteX5-105" fmla="*/ 7480300 w 12192000"/>
              <a:gd name="connsiteY5-106" fmla="*/ 4140200 h 5532432"/>
              <a:gd name="connsiteX6-107" fmla="*/ 4787901 w 12192000"/>
              <a:gd name="connsiteY6-108" fmla="*/ 5308600 h 5532432"/>
              <a:gd name="connsiteX7-109" fmla="*/ 2908300 w 12192000"/>
              <a:gd name="connsiteY7-110" fmla="*/ 5448300 h 5532432"/>
              <a:gd name="connsiteX8-111" fmla="*/ 1130300 w 12192000"/>
              <a:gd name="connsiteY8-112" fmla="*/ 4343400 h 5532432"/>
              <a:gd name="connsiteX9-113" fmla="*/ 119695 w 12192000"/>
              <a:gd name="connsiteY9-114" fmla="*/ 4120344 h 5532432"/>
              <a:gd name="connsiteX10-115" fmla="*/ 0 w 12192000"/>
              <a:gd name="connsiteY10-116" fmla="*/ 4109423 h 5532432"/>
              <a:gd name="connsiteX11-117" fmla="*/ 0 w 12192000"/>
              <a:gd name="connsiteY11-118" fmla="*/ 0 h 5532432"/>
              <a:gd name="connsiteX0-119" fmla="*/ 0 w 12192000"/>
              <a:gd name="connsiteY0-120" fmla="*/ 0 h 5532432"/>
              <a:gd name="connsiteX1-121" fmla="*/ 12192000 w 12192000"/>
              <a:gd name="connsiteY1-122" fmla="*/ 0 h 5532432"/>
              <a:gd name="connsiteX2-123" fmla="*/ 12192000 w 12192000"/>
              <a:gd name="connsiteY2-124" fmla="*/ 2539753 h 5532432"/>
              <a:gd name="connsiteX3-125" fmla="*/ 10845800 w 12192000"/>
              <a:gd name="connsiteY3-126" fmla="*/ 4216400 h 5532432"/>
              <a:gd name="connsiteX4-127" fmla="*/ 7480300 w 12192000"/>
              <a:gd name="connsiteY4-128" fmla="*/ 4140200 h 5532432"/>
              <a:gd name="connsiteX5-129" fmla="*/ 4787901 w 12192000"/>
              <a:gd name="connsiteY5-130" fmla="*/ 5308600 h 5532432"/>
              <a:gd name="connsiteX6-131" fmla="*/ 2908300 w 12192000"/>
              <a:gd name="connsiteY6-132" fmla="*/ 5448300 h 5532432"/>
              <a:gd name="connsiteX7-133" fmla="*/ 1130300 w 12192000"/>
              <a:gd name="connsiteY7-134" fmla="*/ 4343400 h 5532432"/>
              <a:gd name="connsiteX8-135" fmla="*/ 119695 w 12192000"/>
              <a:gd name="connsiteY8-136" fmla="*/ 4120344 h 5532432"/>
              <a:gd name="connsiteX9-137" fmla="*/ 0 w 12192000"/>
              <a:gd name="connsiteY9-138" fmla="*/ 4109423 h 5532432"/>
              <a:gd name="connsiteX10-139" fmla="*/ 0 w 12192000"/>
              <a:gd name="connsiteY10-140" fmla="*/ 0 h 5532432"/>
              <a:gd name="connsiteX0-141" fmla="*/ 0 w 12192000"/>
              <a:gd name="connsiteY0-142" fmla="*/ 0 h 5532432"/>
              <a:gd name="connsiteX1-143" fmla="*/ 12192000 w 12192000"/>
              <a:gd name="connsiteY1-144" fmla="*/ 0 h 5532432"/>
              <a:gd name="connsiteX2-145" fmla="*/ 12192000 w 12192000"/>
              <a:gd name="connsiteY2-146" fmla="*/ 2539753 h 5532432"/>
              <a:gd name="connsiteX3-147" fmla="*/ 10845800 w 12192000"/>
              <a:gd name="connsiteY3-148" fmla="*/ 4216400 h 5532432"/>
              <a:gd name="connsiteX4-149" fmla="*/ 7480300 w 12192000"/>
              <a:gd name="connsiteY4-150" fmla="*/ 4140200 h 5532432"/>
              <a:gd name="connsiteX5-151" fmla="*/ 4787901 w 12192000"/>
              <a:gd name="connsiteY5-152" fmla="*/ 5308600 h 5532432"/>
              <a:gd name="connsiteX6-153" fmla="*/ 2908300 w 12192000"/>
              <a:gd name="connsiteY6-154" fmla="*/ 5448300 h 5532432"/>
              <a:gd name="connsiteX7-155" fmla="*/ 1130300 w 12192000"/>
              <a:gd name="connsiteY7-156" fmla="*/ 4343400 h 5532432"/>
              <a:gd name="connsiteX8-157" fmla="*/ 119695 w 12192000"/>
              <a:gd name="connsiteY8-158" fmla="*/ 4120344 h 5532432"/>
              <a:gd name="connsiteX9-159" fmla="*/ 0 w 12192000"/>
              <a:gd name="connsiteY9-160" fmla="*/ 4109423 h 5532432"/>
              <a:gd name="connsiteX10-161" fmla="*/ 0 w 12192000"/>
              <a:gd name="connsiteY10-162" fmla="*/ 0 h 5532432"/>
              <a:gd name="connsiteX0-163" fmla="*/ 0 w 12192000"/>
              <a:gd name="connsiteY0-164" fmla="*/ 0 h 5583089"/>
              <a:gd name="connsiteX1-165" fmla="*/ 12192000 w 12192000"/>
              <a:gd name="connsiteY1-166" fmla="*/ 0 h 5583089"/>
              <a:gd name="connsiteX2-167" fmla="*/ 12192000 w 12192000"/>
              <a:gd name="connsiteY2-168" fmla="*/ 2539753 h 5583089"/>
              <a:gd name="connsiteX3-169" fmla="*/ 10845800 w 12192000"/>
              <a:gd name="connsiteY3-170" fmla="*/ 4216400 h 5583089"/>
              <a:gd name="connsiteX4-171" fmla="*/ 7480300 w 12192000"/>
              <a:gd name="connsiteY4-172" fmla="*/ 4140200 h 5583089"/>
              <a:gd name="connsiteX5-173" fmla="*/ 4787901 w 12192000"/>
              <a:gd name="connsiteY5-174" fmla="*/ 5308600 h 5583089"/>
              <a:gd name="connsiteX6-175" fmla="*/ 2908300 w 12192000"/>
              <a:gd name="connsiteY6-176" fmla="*/ 5448300 h 5583089"/>
              <a:gd name="connsiteX7-177" fmla="*/ 1130300 w 12192000"/>
              <a:gd name="connsiteY7-178" fmla="*/ 4343400 h 5583089"/>
              <a:gd name="connsiteX8-179" fmla="*/ 119695 w 12192000"/>
              <a:gd name="connsiteY8-180" fmla="*/ 4120344 h 5583089"/>
              <a:gd name="connsiteX9-181" fmla="*/ 0 w 12192000"/>
              <a:gd name="connsiteY9-182" fmla="*/ 4109423 h 5583089"/>
              <a:gd name="connsiteX10-183" fmla="*/ 0 w 12192000"/>
              <a:gd name="connsiteY10-184" fmla="*/ 0 h 5583089"/>
              <a:gd name="connsiteX0-185" fmla="*/ 0 w 12192000"/>
              <a:gd name="connsiteY0-186" fmla="*/ 0 h 5448300"/>
              <a:gd name="connsiteX1-187" fmla="*/ 12192000 w 12192000"/>
              <a:gd name="connsiteY1-188" fmla="*/ 0 h 5448300"/>
              <a:gd name="connsiteX2-189" fmla="*/ 12192000 w 12192000"/>
              <a:gd name="connsiteY2-190" fmla="*/ 2539753 h 5448300"/>
              <a:gd name="connsiteX3-191" fmla="*/ 10845800 w 12192000"/>
              <a:gd name="connsiteY3-192" fmla="*/ 4216400 h 5448300"/>
              <a:gd name="connsiteX4-193" fmla="*/ 7480300 w 12192000"/>
              <a:gd name="connsiteY4-194" fmla="*/ 4140200 h 5448300"/>
              <a:gd name="connsiteX5-195" fmla="*/ 2908300 w 12192000"/>
              <a:gd name="connsiteY5-196" fmla="*/ 5448300 h 5448300"/>
              <a:gd name="connsiteX6-197" fmla="*/ 1130300 w 12192000"/>
              <a:gd name="connsiteY6-198" fmla="*/ 4343400 h 5448300"/>
              <a:gd name="connsiteX7-199" fmla="*/ 119695 w 12192000"/>
              <a:gd name="connsiteY7-200" fmla="*/ 4120344 h 5448300"/>
              <a:gd name="connsiteX8-201" fmla="*/ 0 w 12192000"/>
              <a:gd name="connsiteY8-202" fmla="*/ 4109423 h 5448300"/>
              <a:gd name="connsiteX9-203" fmla="*/ 0 w 12192000"/>
              <a:gd name="connsiteY9-204" fmla="*/ 0 h 5448300"/>
              <a:gd name="connsiteX0-205" fmla="*/ 0 w 12192000"/>
              <a:gd name="connsiteY0-206" fmla="*/ 0 h 5867152"/>
              <a:gd name="connsiteX1-207" fmla="*/ 12192000 w 12192000"/>
              <a:gd name="connsiteY1-208" fmla="*/ 0 h 5867152"/>
              <a:gd name="connsiteX2-209" fmla="*/ 12192000 w 12192000"/>
              <a:gd name="connsiteY2-210" fmla="*/ 2539753 h 5867152"/>
              <a:gd name="connsiteX3-211" fmla="*/ 10845800 w 12192000"/>
              <a:gd name="connsiteY3-212" fmla="*/ 4216400 h 5867152"/>
              <a:gd name="connsiteX4-213" fmla="*/ 7480300 w 12192000"/>
              <a:gd name="connsiteY4-214" fmla="*/ 4140200 h 5867152"/>
              <a:gd name="connsiteX5-215" fmla="*/ 2908300 w 12192000"/>
              <a:gd name="connsiteY5-216" fmla="*/ 5448300 h 5867152"/>
              <a:gd name="connsiteX6-217" fmla="*/ 1130300 w 12192000"/>
              <a:gd name="connsiteY6-218" fmla="*/ 4343400 h 5867152"/>
              <a:gd name="connsiteX7-219" fmla="*/ 119695 w 12192000"/>
              <a:gd name="connsiteY7-220" fmla="*/ 4120344 h 5867152"/>
              <a:gd name="connsiteX8-221" fmla="*/ 0 w 12192000"/>
              <a:gd name="connsiteY8-222" fmla="*/ 4109423 h 5867152"/>
              <a:gd name="connsiteX9-223" fmla="*/ 0 w 12192000"/>
              <a:gd name="connsiteY9-224" fmla="*/ 0 h 5867152"/>
              <a:gd name="connsiteX0-225" fmla="*/ 0 w 12192000"/>
              <a:gd name="connsiteY0-226" fmla="*/ 0 h 5448307"/>
              <a:gd name="connsiteX1-227" fmla="*/ 12192000 w 12192000"/>
              <a:gd name="connsiteY1-228" fmla="*/ 0 h 5448307"/>
              <a:gd name="connsiteX2-229" fmla="*/ 12192000 w 12192000"/>
              <a:gd name="connsiteY2-230" fmla="*/ 2539753 h 5448307"/>
              <a:gd name="connsiteX3-231" fmla="*/ 10845800 w 12192000"/>
              <a:gd name="connsiteY3-232" fmla="*/ 4216400 h 5448307"/>
              <a:gd name="connsiteX4-233" fmla="*/ 7480300 w 12192000"/>
              <a:gd name="connsiteY4-234" fmla="*/ 4140200 h 5448307"/>
              <a:gd name="connsiteX5-235" fmla="*/ 2908300 w 12192000"/>
              <a:gd name="connsiteY5-236" fmla="*/ 5448300 h 5448307"/>
              <a:gd name="connsiteX6-237" fmla="*/ 119695 w 12192000"/>
              <a:gd name="connsiteY6-238" fmla="*/ 4120344 h 5448307"/>
              <a:gd name="connsiteX7-239" fmla="*/ 0 w 12192000"/>
              <a:gd name="connsiteY7-240" fmla="*/ 4109423 h 5448307"/>
              <a:gd name="connsiteX8-241" fmla="*/ 0 w 12192000"/>
              <a:gd name="connsiteY8-242" fmla="*/ 0 h 5448307"/>
              <a:gd name="connsiteX0-243" fmla="*/ 0 w 12192000"/>
              <a:gd name="connsiteY0-244" fmla="*/ 0 h 5448317"/>
              <a:gd name="connsiteX1-245" fmla="*/ 12192000 w 12192000"/>
              <a:gd name="connsiteY1-246" fmla="*/ 0 h 5448317"/>
              <a:gd name="connsiteX2-247" fmla="*/ 12192000 w 12192000"/>
              <a:gd name="connsiteY2-248" fmla="*/ 2539753 h 5448317"/>
              <a:gd name="connsiteX3-249" fmla="*/ 10845800 w 12192000"/>
              <a:gd name="connsiteY3-250" fmla="*/ 4216400 h 5448317"/>
              <a:gd name="connsiteX4-251" fmla="*/ 7480300 w 12192000"/>
              <a:gd name="connsiteY4-252" fmla="*/ 4140200 h 5448317"/>
              <a:gd name="connsiteX5-253" fmla="*/ 2908300 w 12192000"/>
              <a:gd name="connsiteY5-254" fmla="*/ 5448300 h 5448317"/>
              <a:gd name="connsiteX6-255" fmla="*/ 0 w 12192000"/>
              <a:gd name="connsiteY6-256" fmla="*/ 4109423 h 5448317"/>
              <a:gd name="connsiteX7-257" fmla="*/ 0 w 12192000"/>
              <a:gd name="connsiteY7-258" fmla="*/ 0 h 5448317"/>
              <a:gd name="connsiteX0-259" fmla="*/ 0 w 12192000"/>
              <a:gd name="connsiteY0-260" fmla="*/ 0 h 5448313"/>
              <a:gd name="connsiteX1-261" fmla="*/ 12192000 w 12192000"/>
              <a:gd name="connsiteY1-262" fmla="*/ 0 h 5448313"/>
              <a:gd name="connsiteX2-263" fmla="*/ 12192000 w 12192000"/>
              <a:gd name="connsiteY2-264" fmla="*/ 2539753 h 5448313"/>
              <a:gd name="connsiteX3-265" fmla="*/ 10845800 w 12192000"/>
              <a:gd name="connsiteY3-266" fmla="*/ 4216400 h 5448313"/>
              <a:gd name="connsiteX4-267" fmla="*/ 7480300 w 12192000"/>
              <a:gd name="connsiteY4-268" fmla="*/ 4140200 h 5448313"/>
              <a:gd name="connsiteX5-269" fmla="*/ 2908300 w 12192000"/>
              <a:gd name="connsiteY5-270" fmla="*/ 5448300 h 5448313"/>
              <a:gd name="connsiteX6-271" fmla="*/ 0 w 12192000"/>
              <a:gd name="connsiteY6-272" fmla="*/ 4109423 h 5448313"/>
              <a:gd name="connsiteX7-273" fmla="*/ 0 w 12192000"/>
              <a:gd name="connsiteY7-274" fmla="*/ 0 h 5448313"/>
              <a:gd name="connsiteX0-275" fmla="*/ 0 w 12192000"/>
              <a:gd name="connsiteY0-276" fmla="*/ 0 h 5448316"/>
              <a:gd name="connsiteX1-277" fmla="*/ 12192000 w 12192000"/>
              <a:gd name="connsiteY1-278" fmla="*/ 0 h 5448316"/>
              <a:gd name="connsiteX2-279" fmla="*/ 12192000 w 12192000"/>
              <a:gd name="connsiteY2-280" fmla="*/ 2539753 h 5448316"/>
              <a:gd name="connsiteX3-281" fmla="*/ 10782300 w 12192000"/>
              <a:gd name="connsiteY3-282" fmla="*/ 4610100 h 5448316"/>
              <a:gd name="connsiteX4-283" fmla="*/ 7480300 w 12192000"/>
              <a:gd name="connsiteY4-284" fmla="*/ 4140200 h 5448316"/>
              <a:gd name="connsiteX5-285" fmla="*/ 2908300 w 12192000"/>
              <a:gd name="connsiteY5-286" fmla="*/ 5448300 h 5448316"/>
              <a:gd name="connsiteX6-287" fmla="*/ 0 w 12192000"/>
              <a:gd name="connsiteY6-288" fmla="*/ 4109423 h 5448316"/>
              <a:gd name="connsiteX7-289" fmla="*/ 0 w 12192000"/>
              <a:gd name="connsiteY7-290" fmla="*/ 0 h 5448316"/>
              <a:gd name="connsiteX0-291" fmla="*/ 0 w 12192000"/>
              <a:gd name="connsiteY0-292" fmla="*/ 0 h 5448317"/>
              <a:gd name="connsiteX1-293" fmla="*/ 12192000 w 12192000"/>
              <a:gd name="connsiteY1-294" fmla="*/ 0 h 5448317"/>
              <a:gd name="connsiteX2-295" fmla="*/ 12192000 w 12192000"/>
              <a:gd name="connsiteY2-296" fmla="*/ 2539753 h 5448317"/>
              <a:gd name="connsiteX3-297" fmla="*/ 10629900 w 12192000"/>
              <a:gd name="connsiteY3-298" fmla="*/ 4457700 h 5448317"/>
              <a:gd name="connsiteX4-299" fmla="*/ 7480300 w 12192000"/>
              <a:gd name="connsiteY4-300" fmla="*/ 4140200 h 5448317"/>
              <a:gd name="connsiteX5-301" fmla="*/ 2908300 w 12192000"/>
              <a:gd name="connsiteY5-302" fmla="*/ 5448300 h 5448317"/>
              <a:gd name="connsiteX6-303" fmla="*/ 0 w 12192000"/>
              <a:gd name="connsiteY6-304" fmla="*/ 4109423 h 5448317"/>
              <a:gd name="connsiteX7-305" fmla="*/ 0 w 12192000"/>
              <a:gd name="connsiteY7-306" fmla="*/ 0 h 5448317"/>
              <a:gd name="connsiteX0-307" fmla="*/ 0 w 12192000"/>
              <a:gd name="connsiteY0-308" fmla="*/ 0 h 5448300"/>
              <a:gd name="connsiteX1-309" fmla="*/ 12192000 w 12192000"/>
              <a:gd name="connsiteY1-310" fmla="*/ 0 h 5448300"/>
              <a:gd name="connsiteX2-311" fmla="*/ 12192000 w 12192000"/>
              <a:gd name="connsiteY2-312" fmla="*/ 2539753 h 5448300"/>
              <a:gd name="connsiteX3-313" fmla="*/ 10629900 w 12192000"/>
              <a:gd name="connsiteY3-314" fmla="*/ 4457700 h 5448300"/>
              <a:gd name="connsiteX4-315" fmla="*/ 6908800 w 12192000"/>
              <a:gd name="connsiteY4-316" fmla="*/ 4114800 h 5448300"/>
              <a:gd name="connsiteX5-317" fmla="*/ 2908300 w 12192000"/>
              <a:gd name="connsiteY5-318" fmla="*/ 5448300 h 5448300"/>
              <a:gd name="connsiteX6-319" fmla="*/ 0 w 12192000"/>
              <a:gd name="connsiteY6-320" fmla="*/ 4109423 h 5448300"/>
              <a:gd name="connsiteX7-321" fmla="*/ 0 w 12192000"/>
              <a:gd name="connsiteY7-322" fmla="*/ 0 h 5448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2539753"/>
                </a:lnTo>
                <a:cubicBezTo>
                  <a:pt x="11743267" y="3098635"/>
                  <a:pt x="11510433" y="4195192"/>
                  <a:pt x="10629900" y="4457700"/>
                </a:cubicBezTo>
                <a:cubicBezTo>
                  <a:pt x="9749367" y="4720208"/>
                  <a:pt x="8195733" y="3949700"/>
                  <a:pt x="6908800" y="4114800"/>
                </a:cubicBezTo>
                <a:cubicBezTo>
                  <a:pt x="5621867" y="4279900"/>
                  <a:pt x="4059767" y="5449196"/>
                  <a:pt x="2908300" y="5448300"/>
                </a:cubicBezTo>
                <a:cubicBezTo>
                  <a:pt x="1756833" y="5447404"/>
                  <a:pt x="484717" y="5017473"/>
                  <a:pt x="0" y="4109423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324909" y="637654"/>
            <a:ext cx="5346028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latin typeface="+mn-ea"/>
              </a:rPr>
              <a:t>任务</a:t>
            </a:r>
            <a:r>
              <a:rPr lang="zh-CN" altLang="en-US" sz="6600" b="1" dirty="0">
                <a:solidFill>
                  <a:schemeClr val="bg1"/>
                </a:solidFill>
                <a:latin typeface="+mn-ea"/>
              </a:rPr>
              <a:t>实施</a:t>
            </a:r>
            <a:endParaRPr lang="zh-CN" altLang="en-US" sz="6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矩形: 圆角 18"/>
          <p:cNvSpPr/>
          <p:nvPr>
            <p:custDataLst>
              <p:tags r:id="rId1"/>
            </p:custDataLst>
          </p:nvPr>
        </p:nvSpPr>
        <p:spPr>
          <a:xfrm>
            <a:off x="4740910" y="2044700"/>
            <a:ext cx="2562225" cy="4177030"/>
          </a:xfrm>
          <a:prstGeom prst="roundRect">
            <a:avLst>
              <a:gd name="adj" fmla="val 568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: 圆角 30"/>
          <p:cNvSpPr/>
          <p:nvPr/>
        </p:nvSpPr>
        <p:spPr>
          <a:xfrm>
            <a:off x="749299" y="322262"/>
            <a:ext cx="1635579" cy="3254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38992" y="331092"/>
            <a:ext cx="1256191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400" b="1" dirty="0">
                <a:solidFill>
                  <a:schemeClr val="accent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SHOPEE</a:t>
            </a:r>
            <a:endParaRPr lang="en-US" altLang="zh-CN" sz="1400" b="1" dirty="0">
              <a:solidFill>
                <a:schemeClr val="accent2"/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sp>
        <p:nvSpPr>
          <p:cNvPr id="33" name="任意多边形: 形状 32"/>
          <p:cNvSpPr/>
          <p:nvPr/>
        </p:nvSpPr>
        <p:spPr>
          <a:xfrm rot="19032915">
            <a:off x="10217997" y="-238686"/>
            <a:ext cx="1672737" cy="930596"/>
          </a:xfrm>
          <a:custGeom>
            <a:avLst/>
            <a:gdLst>
              <a:gd name="connsiteX0" fmla="*/ 667247 w 1672737"/>
              <a:gd name="connsiteY0" fmla="*/ 0 h 930596"/>
              <a:gd name="connsiteX1" fmla="*/ 1672737 w 1672737"/>
              <a:gd name="connsiteY1" fmla="*/ 930596 h 930596"/>
              <a:gd name="connsiteX2" fmla="*/ 465298 w 1672737"/>
              <a:gd name="connsiteY2" fmla="*/ 930595 h 930596"/>
              <a:gd name="connsiteX3" fmla="*/ 0 w 1672737"/>
              <a:gd name="connsiteY3" fmla="*/ 465297 h 930596"/>
              <a:gd name="connsiteX4" fmla="*/ 0 w 1672737"/>
              <a:gd name="connsiteY4" fmla="*/ 465298 h 930596"/>
              <a:gd name="connsiteX5" fmla="*/ 465298 w 1672737"/>
              <a:gd name="connsiteY5" fmla="*/ 0 h 93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2737" h="930596">
                <a:moveTo>
                  <a:pt x="667247" y="0"/>
                </a:moveTo>
                <a:lnTo>
                  <a:pt x="1672737" y="930596"/>
                </a:lnTo>
                <a:lnTo>
                  <a:pt x="465298" y="930595"/>
                </a:lnTo>
                <a:cubicBezTo>
                  <a:pt x="208321" y="930595"/>
                  <a:pt x="0" y="722274"/>
                  <a:pt x="0" y="465297"/>
                </a:cubicBezTo>
                <a:lnTo>
                  <a:pt x="0" y="465298"/>
                </a:lnTo>
                <a:cubicBezTo>
                  <a:pt x="0" y="208321"/>
                  <a:pt x="208321" y="0"/>
                  <a:pt x="465298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34" name="任意多边形: 形状 33"/>
          <p:cNvSpPr/>
          <p:nvPr/>
        </p:nvSpPr>
        <p:spPr>
          <a:xfrm rot="19032915">
            <a:off x="10357083" y="190650"/>
            <a:ext cx="2328284" cy="1596933"/>
          </a:xfrm>
          <a:custGeom>
            <a:avLst/>
            <a:gdLst>
              <a:gd name="connsiteX0" fmla="*/ 1757614 w 2328284"/>
              <a:gd name="connsiteY0" fmla="*/ 0 h 1596933"/>
              <a:gd name="connsiteX1" fmla="*/ 2328284 w 2328284"/>
              <a:gd name="connsiteY1" fmla="*/ 528164 h 1596933"/>
              <a:gd name="connsiteX2" fmla="*/ 1339122 w 2328284"/>
              <a:gd name="connsiteY2" fmla="*/ 1596933 h 1596933"/>
              <a:gd name="connsiteX3" fmla="*/ 798467 w 2328284"/>
              <a:gd name="connsiteY3" fmla="*/ 1596933 h 1596933"/>
              <a:gd name="connsiteX4" fmla="*/ 0 w 2328284"/>
              <a:gd name="connsiteY4" fmla="*/ 798466 h 1596933"/>
              <a:gd name="connsiteX5" fmla="*/ 0 w 2328284"/>
              <a:gd name="connsiteY5" fmla="*/ 798467 h 1596933"/>
              <a:gd name="connsiteX6" fmla="*/ 798467 w 2328284"/>
              <a:gd name="connsiteY6" fmla="*/ 0 h 159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28284" h="1596933">
                <a:moveTo>
                  <a:pt x="1757614" y="0"/>
                </a:moveTo>
                <a:lnTo>
                  <a:pt x="2328284" y="528164"/>
                </a:lnTo>
                <a:lnTo>
                  <a:pt x="1339122" y="1596933"/>
                </a:lnTo>
                <a:lnTo>
                  <a:pt x="798467" y="1596933"/>
                </a:lnTo>
                <a:cubicBezTo>
                  <a:pt x="357486" y="1596933"/>
                  <a:pt x="0" y="1239447"/>
                  <a:pt x="0" y="798466"/>
                </a:cubicBezTo>
                <a:lnTo>
                  <a:pt x="0" y="798467"/>
                </a:lnTo>
                <a:cubicBezTo>
                  <a:pt x="0" y="357486"/>
                  <a:pt x="357486" y="0"/>
                  <a:pt x="798467" y="0"/>
                </a:cubicBezTo>
                <a:close/>
              </a:path>
            </a:pathLst>
          </a:cu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"/>
            </p:custDataLst>
          </p:nvPr>
        </p:nvSpPr>
        <p:spPr>
          <a:xfrm>
            <a:off x="5593249" y="2394724"/>
            <a:ext cx="85783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-150" dirty="0">
                <a:solidFill>
                  <a:srgbClr val="FD8C08"/>
                </a:solidFill>
              </a:rPr>
              <a:t>01</a:t>
            </a:r>
            <a:endParaRPr lang="en-US" altLang="zh-CN" sz="4000" b="1" spc="-150" dirty="0">
              <a:solidFill>
                <a:srgbClr val="FD8C08"/>
              </a:solidFill>
            </a:endParaRPr>
          </a:p>
        </p:txBody>
      </p:sp>
      <p:sp>
        <p:nvSpPr>
          <p:cNvPr id="40" name="文本框 39"/>
          <p:cNvSpPr txBox="1"/>
          <p:nvPr>
            <p:custDataLst>
              <p:tags r:id="rId3"/>
            </p:custDataLst>
          </p:nvPr>
        </p:nvSpPr>
        <p:spPr>
          <a:xfrm>
            <a:off x="5089449" y="3189858"/>
            <a:ext cx="1865437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/>
              <a:t>营销中心</a:t>
            </a:r>
            <a:endParaRPr lang="zh-CN" altLang="en-US" sz="3000" dirty="0"/>
          </a:p>
        </p:txBody>
      </p:sp>
      <p:grpSp>
        <p:nvGrpSpPr>
          <p:cNvPr id="49" name="组合 48"/>
          <p:cNvGrpSpPr/>
          <p:nvPr>
            <p:custDataLst>
              <p:tags r:id="rId4"/>
            </p:custDataLst>
          </p:nvPr>
        </p:nvGrpSpPr>
        <p:grpSpPr>
          <a:xfrm>
            <a:off x="2194892" y="6117142"/>
            <a:ext cx="1351540" cy="104990"/>
            <a:chOff x="-2077497" y="2055193"/>
            <a:chExt cx="1351540" cy="104990"/>
          </a:xfrm>
        </p:grpSpPr>
        <p:sp>
          <p:nvSpPr>
            <p:cNvPr id="44" name="平行四边形 43"/>
            <p:cNvSpPr/>
            <p:nvPr>
              <p:custDataLst>
                <p:tags r:id="rId5"/>
              </p:custDataLst>
            </p:nvPr>
          </p:nvSpPr>
          <p:spPr>
            <a:xfrm>
              <a:off x="-2077497" y="2055193"/>
              <a:ext cx="634437" cy="104990"/>
            </a:xfrm>
            <a:prstGeom prst="parallelogram">
              <a:avLst>
                <a:gd name="adj" fmla="val 83846"/>
              </a:avLst>
            </a:prstGeom>
            <a:solidFill>
              <a:srgbClr val="ED7D3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45" name="平行四边形 44"/>
            <p:cNvSpPr/>
            <p:nvPr>
              <p:custDataLst>
                <p:tags r:id="rId6"/>
              </p:custDataLst>
            </p:nvPr>
          </p:nvSpPr>
          <p:spPr>
            <a:xfrm>
              <a:off x="-1464376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46" name="平行四边形 45"/>
            <p:cNvSpPr/>
            <p:nvPr>
              <p:custDataLst>
                <p:tags r:id="rId7"/>
              </p:custDataLst>
            </p:nvPr>
          </p:nvSpPr>
          <p:spPr>
            <a:xfrm>
              <a:off x="-1225342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47" name="平行四边形 46"/>
            <p:cNvSpPr/>
            <p:nvPr>
              <p:custDataLst>
                <p:tags r:id="rId8"/>
              </p:custDataLst>
            </p:nvPr>
          </p:nvSpPr>
          <p:spPr>
            <a:xfrm>
              <a:off x="-986307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</p:grpSp>
      <p:sp>
        <p:nvSpPr>
          <p:cNvPr id="65" name="矩形 64"/>
          <p:cNvSpPr/>
          <p:nvPr>
            <p:custDataLst>
              <p:tags r:id="rId9"/>
            </p:custDataLst>
          </p:nvPr>
        </p:nvSpPr>
        <p:spPr>
          <a:xfrm>
            <a:off x="4915396" y="4312980"/>
            <a:ext cx="2332990" cy="2298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sz="9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Marketing Center</a:t>
            </a:r>
            <a:endParaRPr sz="900" spc="6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grpSp>
        <p:nvGrpSpPr>
          <p:cNvPr id="2" name="组合 1"/>
          <p:cNvGrpSpPr/>
          <p:nvPr>
            <p:custDataLst>
              <p:tags r:id="rId10"/>
            </p:custDataLst>
          </p:nvPr>
        </p:nvGrpSpPr>
        <p:grpSpPr>
          <a:xfrm>
            <a:off x="5411427" y="6144447"/>
            <a:ext cx="1351280" cy="104990"/>
            <a:chOff x="-2077497" y="2055193"/>
            <a:chExt cx="1351540" cy="104990"/>
          </a:xfrm>
        </p:grpSpPr>
        <p:sp>
          <p:nvSpPr>
            <p:cNvPr id="3" name="平行四边形 2"/>
            <p:cNvSpPr/>
            <p:nvPr>
              <p:custDataLst>
                <p:tags r:id="rId11"/>
              </p:custDataLst>
            </p:nvPr>
          </p:nvSpPr>
          <p:spPr>
            <a:xfrm>
              <a:off x="-2077497" y="2055193"/>
              <a:ext cx="634437" cy="104990"/>
            </a:xfrm>
            <a:prstGeom prst="parallelogram">
              <a:avLst>
                <a:gd name="adj" fmla="val 83846"/>
              </a:avLst>
            </a:prstGeom>
            <a:solidFill>
              <a:srgbClr val="ED7D3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4" name="平行四边形 3"/>
            <p:cNvSpPr/>
            <p:nvPr>
              <p:custDataLst>
                <p:tags r:id="rId12"/>
              </p:custDataLst>
            </p:nvPr>
          </p:nvSpPr>
          <p:spPr>
            <a:xfrm>
              <a:off x="-1464376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5" name="平行四边形 4"/>
            <p:cNvSpPr/>
            <p:nvPr>
              <p:custDataLst>
                <p:tags r:id="rId13"/>
              </p:custDataLst>
            </p:nvPr>
          </p:nvSpPr>
          <p:spPr>
            <a:xfrm>
              <a:off x="-1225342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6" name="平行四边形 5"/>
            <p:cNvSpPr/>
            <p:nvPr>
              <p:custDataLst>
                <p:tags r:id="rId14"/>
              </p:custDataLst>
            </p:nvPr>
          </p:nvSpPr>
          <p:spPr>
            <a:xfrm>
              <a:off x="-986307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grpSp>
        <p:nvGrpSpPr>
          <p:cNvPr id="12" name="组合 11"/>
          <p:cNvGrpSpPr/>
          <p:nvPr>
            <p:custDataLst>
              <p:tags r:id="rId15"/>
            </p:custDataLst>
          </p:nvPr>
        </p:nvGrpSpPr>
        <p:grpSpPr>
          <a:xfrm>
            <a:off x="8412437" y="6144447"/>
            <a:ext cx="1720215" cy="104990"/>
            <a:chOff x="-2446503" y="2055193"/>
            <a:chExt cx="1720546" cy="104990"/>
          </a:xfrm>
        </p:grpSpPr>
        <p:sp>
          <p:nvSpPr>
            <p:cNvPr id="13" name="平行四边形 12"/>
            <p:cNvSpPr/>
            <p:nvPr>
              <p:custDataLst>
                <p:tags r:id="rId16"/>
              </p:custDataLst>
            </p:nvPr>
          </p:nvSpPr>
          <p:spPr>
            <a:xfrm>
              <a:off x="-2446503" y="2055193"/>
              <a:ext cx="634437" cy="104990"/>
            </a:xfrm>
            <a:prstGeom prst="parallelogram">
              <a:avLst>
                <a:gd name="adj" fmla="val 83846"/>
              </a:avLst>
            </a:prstGeom>
            <a:solidFill>
              <a:srgbClr val="ED7D3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4" name="平行四边形 13"/>
            <p:cNvSpPr/>
            <p:nvPr>
              <p:custDataLst>
                <p:tags r:id="rId17"/>
              </p:custDataLst>
            </p:nvPr>
          </p:nvSpPr>
          <p:spPr>
            <a:xfrm>
              <a:off x="-1464376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5" name="平行四边形 14"/>
            <p:cNvSpPr/>
            <p:nvPr>
              <p:custDataLst>
                <p:tags r:id="rId18"/>
              </p:custDataLst>
            </p:nvPr>
          </p:nvSpPr>
          <p:spPr>
            <a:xfrm>
              <a:off x="-1225342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8" name="平行四边形 17"/>
            <p:cNvSpPr/>
            <p:nvPr>
              <p:custDataLst>
                <p:tags r:id="rId19"/>
              </p:custDataLst>
            </p:nvPr>
          </p:nvSpPr>
          <p:spPr>
            <a:xfrm>
              <a:off x="-986307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/>
          <p:cNvSpPr/>
          <p:nvPr>
            <p:custDataLst>
              <p:tags r:id="rId1"/>
            </p:custDataLst>
          </p:nvPr>
        </p:nvSpPr>
        <p:spPr>
          <a:xfrm flipV="1">
            <a:off x="-33655" y="-13970"/>
            <a:ext cx="3618230" cy="6884670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-13335" y="-6985"/>
            <a:ext cx="12218035" cy="6864350"/>
          </a:xfrm>
          <a:prstGeom prst="rect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>
            <p:custDataLst>
              <p:tags r:id="rId3"/>
            </p:custDataLst>
          </p:nvPr>
        </p:nvSpPr>
        <p:spPr>
          <a:xfrm>
            <a:off x="2769235" y="413766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>
            <p:custDataLst>
              <p:tags r:id="rId4"/>
            </p:custDataLst>
          </p:nvPr>
        </p:nvSpPr>
        <p:spPr>
          <a:xfrm>
            <a:off x="1578610" y="99695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>
            <p:custDataLst>
              <p:tags r:id="rId5"/>
            </p:custDataLst>
          </p:nvPr>
        </p:nvSpPr>
        <p:spPr>
          <a:xfrm>
            <a:off x="-33655" y="-29845"/>
            <a:ext cx="6565900" cy="6893560"/>
          </a:xfrm>
          <a:custGeom>
            <a:avLst/>
            <a:gdLst>
              <a:gd name="connsiteX0" fmla="*/ 0 w 10340"/>
              <a:gd name="connsiteY0" fmla="*/ 10853 h 10856"/>
              <a:gd name="connsiteX1" fmla="*/ 4537 w 10340"/>
              <a:gd name="connsiteY1" fmla="*/ 0 h 10856"/>
              <a:gd name="connsiteX2" fmla="*/ 10340 w 10340"/>
              <a:gd name="connsiteY2" fmla="*/ 26 h 10856"/>
              <a:gd name="connsiteX3" fmla="*/ 6039 w 10340"/>
              <a:gd name="connsiteY3" fmla="*/ 10856 h 10856"/>
              <a:gd name="connsiteX4" fmla="*/ 0 w 10340"/>
              <a:gd name="connsiteY4" fmla="*/ 10853 h 1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40" h="10856">
                <a:moveTo>
                  <a:pt x="0" y="10853"/>
                </a:moveTo>
                <a:lnTo>
                  <a:pt x="4537" y="0"/>
                </a:lnTo>
                <a:lnTo>
                  <a:pt x="10340" y="26"/>
                </a:lnTo>
                <a:lnTo>
                  <a:pt x="6039" y="10856"/>
                </a:lnTo>
                <a:lnTo>
                  <a:pt x="0" y="108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68300" dist="3556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9" name="任意多边形 18"/>
          <p:cNvSpPr/>
          <p:nvPr>
            <p:custDataLst>
              <p:tags r:id="rId6"/>
            </p:custDataLst>
          </p:nvPr>
        </p:nvSpPr>
        <p:spPr>
          <a:xfrm>
            <a:off x="566420" y="413766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>
            <p:custDataLst>
              <p:tags r:id="rId7"/>
            </p:custDataLst>
          </p:nvPr>
        </p:nvSpPr>
        <p:spPr>
          <a:xfrm>
            <a:off x="3975100" y="36703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8"/>
            </p:custDataLst>
          </p:nvPr>
        </p:nvSpPr>
        <p:spPr>
          <a:xfrm>
            <a:off x="266065" y="-6350"/>
            <a:ext cx="5956300" cy="6882130"/>
          </a:xfrm>
          <a:custGeom>
            <a:avLst/>
            <a:gdLst>
              <a:gd name="connsiteX0" fmla="*/ 0 w 11437"/>
              <a:gd name="connsiteY0" fmla="*/ 10824 h 10838"/>
              <a:gd name="connsiteX1" fmla="*/ 5505 w 11437"/>
              <a:gd name="connsiteY1" fmla="*/ 4 h 10838"/>
              <a:gd name="connsiteX2" fmla="*/ 11437 w 11437"/>
              <a:gd name="connsiteY2" fmla="*/ 0 h 10838"/>
              <a:gd name="connsiteX3" fmla="*/ 6211 w 11437"/>
              <a:gd name="connsiteY3" fmla="*/ 10838 h 10838"/>
              <a:gd name="connsiteX4" fmla="*/ 0 w 11437"/>
              <a:gd name="connsiteY4" fmla="*/ 10824 h 10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7" h="10838">
                <a:moveTo>
                  <a:pt x="0" y="10824"/>
                </a:moveTo>
                <a:lnTo>
                  <a:pt x="5505" y="4"/>
                </a:lnTo>
                <a:lnTo>
                  <a:pt x="11437" y="0"/>
                </a:lnTo>
                <a:lnTo>
                  <a:pt x="6211" y="10838"/>
                </a:lnTo>
                <a:lnTo>
                  <a:pt x="0" y="10824"/>
                </a:lnTo>
                <a:close/>
              </a:path>
            </a:pathLst>
          </a:custGeom>
          <a:blipFill rotWithShape="1">
            <a:blip r:embed="rId9"/>
            <a:tile tx="127000" ty="15875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7212956" y="1769745"/>
            <a:ext cx="2152024" cy="1240155"/>
            <a:chOff x="10456" y="3663"/>
            <a:chExt cx="1750" cy="1106"/>
          </a:xfrm>
        </p:grpSpPr>
        <p:sp>
          <p:nvSpPr>
            <p:cNvPr id="64" name="平行四边形 63"/>
            <p:cNvSpPr/>
            <p:nvPr>
              <p:custDataLst>
                <p:tags r:id="rId10"/>
              </p:custDataLst>
            </p:nvPr>
          </p:nvSpPr>
          <p:spPr>
            <a:xfrm>
              <a:off x="10456" y="3903"/>
              <a:ext cx="1750" cy="866"/>
            </a:xfrm>
            <a:prstGeom prst="parallelogram">
              <a:avLst>
                <a:gd name="adj" fmla="val 51783"/>
              </a:avLst>
            </a:prstGeom>
            <a:solidFill>
              <a:schemeClr val="bg1"/>
            </a:solidFill>
            <a:ln>
              <a:noFill/>
            </a:ln>
            <a:effectLst>
              <a:outerShdw blurRad="203200" dist="152400" dir="2700000" algn="tl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5" name="平行四边形 64"/>
            <p:cNvSpPr/>
            <p:nvPr>
              <p:custDataLst>
                <p:tags r:id="rId11"/>
              </p:custDataLst>
            </p:nvPr>
          </p:nvSpPr>
          <p:spPr>
            <a:xfrm>
              <a:off x="10821" y="3663"/>
              <a:ext cx="1224" cy="866"/>
            </a:xfrm>
            <a:prstGeom prst="parallelogram">
              <a:avLst>
                <a:gd name="adj" fmla="val 51783"/>
              </a:avLst>
            </a:prstGeom>
            <a:solidFill>
              <a:srgbClr val="FFC000">
                <a:alpha val="86000"/>
              </a:srgbClr>
            </a:solidFill>
            <a:ln>
              <a:noFill/>
            </a:ln>
            <a:effectLst>
              <a:outerShdw blurRad="203200" dist="152400" dir="2700000" algn="tl" rotWithShape="0">
                <a:prstClr val="black">
                  <a:alpha val="11000"/>
                </a:prstClr>
              </a:outerShdw>
              <a:reflection stA="48000" endA="300" endPos="51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>
              <p:custDataLst>
                <p:tags r:id="rId12"/>
              </p:custDataLst>
            </p:nvPr>
          </p:nvSpPr>
          <p:spPr>
            <a:xfrm>
              <a:off x="11069" y="3743"/>
              <a:ext cx="968" cy="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40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01</a:t>
              </a:r>
              <a:endParaRPr lang="en-US" altLang="zh-CN" sz="4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2" name="文本框 21"/>
          <p:cNvSpPr txBox="1"/>
          <p:nvPr>
            <p:custDataLst>
              <p:tags r:id="rId13"/>
            </p:custDataLst>
          </p:nvPr>
        </p:nvSpPr>
        <p:spPr>
          <a:xfrm>
            <a:off x="6576695" y="3442970"/>
            <a:ext cx="3118485" cy="6032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营销中心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4"/>
            </p:custDataLst>
          </p:nvPr>
        </p:nvSpPr>
        <p:spPr>
          <a:xfrm>
            <a:off x="6569710" y="4046220"/>
            <a:ext cx="3125470" cy="2698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Marketing Center</a:t>
            </a:r>
            <a:endParaRPr lang="zh-CN" altLang="en-US" sz="1400" dirty="0">
              <a:solidFill>
                <a:schemeClr val="bg1"/>
              </a:solidFill>
              <a:latin typeface="思源黑体 CN Regular" panose="020B0500000000000000" charset="-122"/>
              <a:ea typeface="思源黑体 CN Regular" panose="020B0500000000000000" charset="-122"/>
              <a:sym typeface="+mn-ea"/>
            </a:endParaRPr>
          </a:p>
        </p:txBody>
      </p:sp>
      <p:sp>
        <p:nvSpPr>
          <p:cNvPr id="28" name="任意多边形 27"/>
          <p:cNvSpPr/>
          <p:nvPr>
            <p:custDataLst>
              <p:tags r:id="rId15"/>
            </p:custDataLst>
          </p:nvPr>
        </p:nvSpPr>
        <p:spPr>
          <a:xfrm rot="180000">
            <a:off x="-132325" y="-93529"/>
            <a:ext cx="920911" cy="2168660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0" h="3415">
                <a:moveTo>
                  <a:pt x="1450" y="0"/>
                </a:moveTo>
                <a:lnTo>
                  <a:pt x="175" y="3415"/>
                </a:lnTo>
                <a:lnTo>
                  <a:pt x="0" y="76"/>
                </a:lnTo>
                <a:lnTo>
                  <a:pt x="1450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6"/>
            </p:custDataLst>
          </p:nvPr>
        </p:nvSpPr>
        <p:spPr>
          <a:xfrm rot="180000">
            <a:off x="-148338" y="-86177"/>
            <a:ext cx="1456257" cy="3429350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3" h="5401">
                <a:moveTo>
                  <a:pt x="2293" y="0"/>
                </a:moveTo>
                <a:lnTo>
                  <a:pt x="277" y="5401"/>
                </a:lnTo>
                <a:lnTo>
                  <a:pt x="0" y="120"/>
                </a:lnTo>
                <a:lnTo>
                  <a:pt x="2293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>
            <p:custDataLst>
              <p:tags r:id="rId17"/>
            </p:custDataLst>
          </p:nvPr>
        </p:nvSpPr>
        <p:spPr>
          <a:xfrm>
            <a:off x="10187280" y="1710747"/>
            <a:ext cx="2079015" cy="5175828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4" h="8151">
                <a:moveTo>
                  <a:pt x="3274" y="0"/>
                </a:moveTo>
                <a:lnTo>
                  <a:pt x="3274" y="8151"/>
                </a:lnTo>
                <a:lnTo>
                  <a:pt x="0" y="8151"/>
                </a:lnTo>
                <a:lnTo>
                  <a:pt x="3274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>
            <p:custDataLst>
              <p:tags r:id="rId18"/>
            </p:custDataLst>
          </p:nvPr>
        </p:nvSpPr>
        <p:spPr>
          <a:xfrm>
            <a:off x="11421129" y="5057191"/>
            <a:ext cx="960153" cy="1977858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" h="3115">
                <a:moveTo>
                  <a:pt x="1251" y="0"/>
                </a:moveTo>
                <a:lnTo>
                  <a:pt x="1512" y="2982"/>
                </a:lnTo>
                <a:lnTo>
                  <a:pt x="0" y="3115"/>
                </a:lnTo>
                <a:lnTo>
                  <a:pt x="1251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pic>
        <p:nvPicPr>
          <p:cNvPr id="40" name="https://img7.file.cache.docer.com/storage/1636687384714277947/071c0187-9d83-46a8-ab4c-b4a073e8c8aatjwjv2.png" descr="templates\picture_hover\&amp;pky90175846018&amp;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alphaModFix amt="80000"/>
          </a:blip>
          <a:stretch>
            <a:fillRect/>
          </a:stretch>
        </p:blipFill>
        <p:spPr>
          <a:xfrm>
            <a:off x="10314305" y="5536565"/>
            <a:ext cx="1813560" cy="13271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3642995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步骤一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营销中心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385762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1【套装优惠（Bundle Deal）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在卖家中心的【营销中心（Marketing Center）】，选择【套装优惠（Bundle Deal）】工具。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b="28553"/>
          <a:stretch>
            <a:fillRect/>
          </a:stretch>
        </p:blipFill>
        <p:spPr>
          <a:xfrm>
            <a:off x="3341370" y="2757805"/>
            <a:ext cx="6188710" cy="2070735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2615565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步骤一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营销中心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385762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【创建（Create）】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在【套装优惠（Bundle Deal）】中选择【创建（Create）】。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b="37693"/>
          <a:stretch>
            <a:fillRect/>
          </a:stretch>
        </p:blipFill>
        <p:spPr>
          <a:xfrm>
            <a:off x="3023870" y="2992120"/>
            <a:ext cx="6824345" cy="1991360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PP_MARK_KEY" val="f00f8721-3b26-426e-8e28-5f101f727e7d"/>
  <p:tag name="COMMONDATA" val="eyJjb3VudCI6MywiaGRpZCI6ImVhODk3Mzc3YmQ2YzJmZDJjOTgxMjdkMmJhMjhmODVhIiwidXNlckNvdW50IjozfQ=="/>
  <p:tag name="commondata" val="eyJjb3VudCI6NCwiaGRpZCI6ImE4N2Q3ZGQwYzhlYjAyYTc1Y2I5OThlMjE0OGEzNWY0IiwidXNlckNvdW50IjoxfQ=="/>
  <p:tag name="resource_record_key" val="{&quot;13&quot;:[20482077]}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DIAGRAM_VIRTUALLY_FRAME" val="{&quot;height&quot;:333.331653543307,&quot;left&quot;:111.72614173228347,&quot;top&quot;:158.75,&quot;width&quot;:746.0204724409448}"/>
</p:tagLst>
</file>

<file path=ppt/tags/tag26.xml><?xml version="1.0" encoding="utf-8"?>
<p:tagLst xmlns:p="http://schemas.openxmlformats.org/presentationml/2006/main">
  <p:tag name="KSO_WM_DIAGRAM_VIRTUALLY_FRAME" val="{&quot;height&quot;:333.331653543307,&quot;left&quot;:111.72614173228347,&quot;top&quot;:158.75,&quot;width&quot;:746.0204724409448}"/>
</p:tagLst>
</file>

<file path=ppt/tags/tag27.xml><?xml version="1.0" encoding="utf-8"?>
<p:tagLst xmlns:p="http://schemas.openxmlformats.org/presentationml/2006/main">
  <p:tag name="KSO_WM_DIAGRAM_VIRTUALLY_FRAME" val="{&quot;height&quot;:333.331653543307,&quot;left&quot;:111.72614173228347,&quot;top&quot;:158.75,&quot;width&quot;:746.0204724409448}"/>
</p:tagLst>
</file>

<file path=ppt/tags/tag28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29.xml><?xml version="1.0" encoding="utf-8"?>
<p:tagLst xmlns:p="http://schemas.openxmlformats.org/presentationml/2006/main">
  <p:tag name="KSO_WM_DIAGRAM_VIRTUALLY_FRAME" val="{&quot;height&quot;:333.331653543307,&quot;left&quot;:111.72614173228347,&quot;top&quot;:158.75,&quot;width&quot;:746.0204724409448}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DIAGRAM_VIRTUALLY_FRAME" val="{&quot;height&quot;:333.331653543307,&quot;left&quot;:111.72614173228347,&quot;top&quot;:158.75,&quot;width&quot;:746.0204724409448}"/>
</p:tagLst>
</file>

<file path=ppt/tags/tag31.xml><?xml version="1.0" encoding="utf-8"?>
<p:tagLst xmlns:p="http://schemas.openxmlformats.org/presentationml/2006/main">
  <p:tag name="KSO_WM_DIAGRAM_VIRTUALLY_FRAME" val="{&quot;height&quot;:333.331653543307,&quot;left&quot;:111.72614173228347,&quot;top&quot;:158.75,&quot;width&quot;:746.0204724409448}"/>
</p:tagLst>
</file>

<file path=ppt/tags/tag32.xml><?xml version="1.0" encoding="utf-8"?>
<p:tagLst xmlns:p="http://schemas.openxmlformats.org/presentationml/2006/main">
  <p:tag name="KSO_WM_DIAGRAM_VIRTUALLY_FRAME" val="{&quot;height&quot;:333.331653543307,&quot;left&quot;:111.72614173228347,&quot;top&quot;:158.75,&quot;width&quot;:746.0204724409448}"/>
</p:tagLst>
</file>

<file path=ppt/tags/tag33.xml><?xml version="1.0" encoding="utf-8"?>
<p:tagLst xmlns:p="http://schemas.openxmlformats.org/presentationml/2006/main">
  <p:tag name="KSO_WM_DIAGRAM_VIRTUALLY_FRAME" val="{&quot;height&quot;:333.331653543307,&quot;left&quot;:111.72614173228347,&quot;top&quot;:158.75,&quot;width&quot;:746.0204724409448}"/>
</p:tagLst>
</file>

<file path=ppt/tags/tag34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35.xml><?xml version="1.0" encoding="utf-8"?>
<p:tagLst xmlns:p="http://schemas.openxmlformats.org/presentationml/2006/main">
  <p:tag name="KSO_WM_DIAGRAM_VIRTUALLY_FRAME" val="{&quot;height&quot;:333.331653543307,&quot;left&quot;:111.72614173228347,&quot;top&quot;:158.75,&quot;width&quot;:746.0204724409448}"/>
</p:tagLst>
</file>

<file path=ppt/tags/tag36.xml><?xml version="1.0" encoding="utf-8"?>
<p:tagLst xmlns:p="http://schemas.openxmlformats.org/presentationml/2006/main">
  <p:tag name="KSO_WM_DIAGRAM_VIRTUALLY_FRAME" val="{&quot;height&quot;:333.331653543307,&quot;left&quot;:111.72614173228347,&quot;top&quot;:158.75,&quot;width&quot;:746.0204724409448}"/>
</p:tagLst>
</file>

<file path=ppt/tags/tag37.xml><?xml version="1.0" encoding="utf-8"?>
<p:tagLst xmlns:p="http://schemas.openxmlformats.org/presentationml/2006/main">
  <p:tag name="KSO_WM_DIAGRAM_VIRTUALLY_FRAME" val="{&quot;height&quot;:333.331653543307,&quot;left&quot;:111.72614173228347,&quot;top&quot;:158.75,&quot;width&quot;:746.0204724409448}"/>
</p:tagLst>
</file>

<file path=ppt/tags/tag38.xml><?xml version="1.0" encoding="utf-8"?>
<p:tagLst xmlns:p="http://schemas.openxmlformats.org/presentationml/2006/main">
  <p:tag name="KSO_WM_DIAGRAM_VIRTUALLY_FRAME" val="{&quot;height&quot;:333.331653543307,&quot;left&quot;:111.72614173228347,&quot;top&quot;:158.75,&quot;width&quot;:746.0204724409448}"/>
</p:tagLst>
</file>

<file path=ppt/tags/tag39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DIAGRAM_VIRTUALLY_FRAME" val="{&quot;height&quot;:333.331653543307,&quot;left&quot;:111.72614173228347,&quot;top&quot;:158.75,&quot;width&quot;:746.0204724409448}"/>
</p:tagLst>
</file>

<file path=ppt/tags/tag41.xml><?xml version="1.0" encoding="utf-8"?>
<p:tagLst xmlns:p="http://schemas.openxmlformats.org/presentationml/2006/main">
  <p:tag name="KSO_WM_DIAGRAM_VIRTUALLY_FRAME" val="{&quot;height&quot;:333.331653543307,&quot;left&quot;:111.72614173228347,&quot;top&quot;:158.75,&quot;width&quot;:746.0204724409448}"/>
</p:tagLst>
</file>

<file path=ppt/tags/tag42.xml><?xml version="1.0" encoding="utf-8"?>
<p:tagLst xmlns:p="http://schemas.openxmlformats.org/presentationml/2006/main">
  <p:tag name="KSO_WM_DIAGRAM_VIRTUALLY_FRAME" val="{&quot;height&quot;:333.331653543307,&quot;left&quot;:111.72614173228347,&quot;top&quot;:158.75,&quot;width&quot;:746.0204724409448}"/>
</p:tagLst>
</file>

<file path=ppt/tags/tag43.xml><?xml version="1.0" encoding="utf-8"?>
<p:tagLst xmlns:p="http://schemas.openxmlformats.org/presentationml/2006/main">
  <p:tag name="KSO_WM_DIAGRAM_VIRTUALLY_FRAME" val="{&quot;height&quot;:333.331653543307,&quot;left&quot;:111.72614173228347,&quot;top&quot;:158.75,&quot;width&quot;:746.0204724409448}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cpkobeo">
      <a:majorFont>
        <a:latin typeface="汉仪雅酷黑 75W"/>
        <a:ea typeface="汉仪雅酷黑 75W"/>
        <a:cs typeface=""/>
      </a:majorFont>
      <a:minorFont>
        <a:latin typeface="汉仪雅酷黑 75W"/>
        <a:ea typeface="汉仪雅酷黑 75W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C34D99"/>
            </a:gs>
            <a:gs pos="100000">
              <a:srgbClr val="0B50DC"/>
            </a:gs>
          </a:gsLst>
          <a:lin ang="2700000" scaled="1"/>
          <a:tileRect/>
        </a:gradFill>
        <a:ln w="1905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>
            <a:cs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2457</Words>
  <Application>WPS 演示</Application>
  <PresentationFormat>宽屏</PresentationFormat>
  <Paragraphs>226</Paragraphs>
  <Slides>21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7" baseType="lpstr">
      <vt:lpstr>Arial</vt:lpstr>
      <vt:lpstr>宋体</vt:lpstr>
      <vt:lpstr>Wingdings</vt:lpstr>
      <vt:lpstr>汉仪雅酷黑 45W</vt:lpstr>
      <vt:lpstr>思源黑体 CN Medium</vt:lpstr>
      <vt:lpstr>思源黑体 CN Bold</vt:lpstr>
      <vt:lpstr>思源黑体 CN Regular</vt:lpstr>
      <vt:lpstr>思源黑体 CN Normal</vt:lpstr>
      <vt:lpstr>思源宋体 CN Heavy</vt:lpstr>
      <vt:lpstr>汉仪雅酷黑 75W</vt:lpstr>
      <vt:lpstr>黑体</vt:lpstr>
      <vt:lpstr>微软雅黑</vt:lpstr>
      <vt:lpstr>Arial Unicode MS</vt:lpstr>
      <vt:lpstr>等线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WPS_1697081618</cp:lastModifiedBy>
  <cp:revision>226</cp:revision>
  <dcterms:created xsi:type="dcterms:W3CDTF">2024-03-21T07:59:00Z</dcterms:created>
  <dcterms:modified xsi:type="dcterms:W3CDTF">2024-03-27T06:21:22Z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2052-12.1.0.16364</vt:lpwstr>
  </property>
  <property fmtid="{D5CDD505-2E9C-101B-9397-08002B2CF9AE}" pid="3" name="KSOTemplateUUID">
    <vt:lpwstr>v1.0_mb_1I1ZMkAm0fRRIb3ZDtMrYw==</vt:lpwstr>
  </property>
  <property fmtid="{D5CDD505-2E9C-101B-9397-08002B2CF9AE}" pid="4" name="ICV">
    <vt:lpwstr>90E0E9397118EC023581EE653B397271_43</vt:lpwstr>
  </property>
</Properties>
</file>